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69" r:id="rId3"/>
    <p:sldId id="267" r:id="rId4"/>
    <p:sldId id="295" r:id="rId5"/>
    <p:sldId id="290" r:id="rId6"/>
    <p:sldId id="283" r:id="rId7"/>
    <p:sldId id="270" r:id="rId8"/>
    <p:sldId id="299" r:id="rId9"/>
    <p:sldId id="284" r:id="rId10"/>
    <p:sldId id="293" r:id="rId11"/>
    <p:sldId id="296" r:id="rId12"/>
    <p:sldId id="285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15D"/>
    <a:srgbClr val="85294E"/>
    <a:srgbClr val="91004D"/>
    <a:srgbClr val="FAEEF4"/>
    <a:srgbClr val="F4CD51"/>
    <a:srgbClr val="A7B754"/>
    <a:srgbClr val="F8C749"/>
    <a:srgbClr val="54A4C9"/>
    <a:srgbClr val="007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S::valentina.coley@cubosocial.org::6215a152-8e28-4d70-a23b-f36faab8332e" providerId="AD" clId="Web-{FCAD4EE1-5403-2F51-2E04-501576145827}"/>
    <pc:docChg chg="delSld modSld sldOrd">
      <pc:chgData name="Valentina Coley" userId="S::valentina.coley@cubosocial.org::6215a152-8e28-4d70-a23b-f36faab8332e" providerId="AD" clId="Web-{FCAD4EE1-5403-2F51-2E04-501576145827}" dt="2021-07-28T14:36:01.457" v="44"/>
      <pc:docMkLst>
        <pc:docMk/>
      </pc:docMkLst>
      <pc:sldChg chg="modSp">
        <pc:chgData name="Valentina Coley" userId="S::valentina.coley@cubosocial.org::6215a152-8e28-4d70-a23b-f36faab8332e" providerId="AD" clId="Web-{FCAD4EE1-5403-2F51-2E04-501576145827}" dt="2021-07-28T14:34:16.533" v="39" actId="20577"/>
        <pc:sldMkLst>
          <pc:docMk/>
          <pc:sldMk cId="3669668539" sldId="283"/>
        </pc:sldMkLst>
        <pc:spChg chg="mod">
          <ac:chgData name="Valentina Coley" userId="S::valentina.coley@cubosocial.org::6215a152-8e28-4d70-a23b-f36faab8332e" providerId="AD" clId="Web-{FCAD4EE1-5403-2F51-2E04-501576145827}" dt="2021-07-28T14:34:16.533" v="39" actId="20577"/>
          <ac:spMkLst>
            <pc:docMk/>
            <pc:sldMk cId="3669668539" sldId="283"/>
            <ac:spMk id="6" creationId="{BAB4E989-AC07-4E67-946C-683E2BC36C09}"/>
          </ac:spMkLst>
        </pc:spChg>
      </pc:sldChg>
      <pc:sldChg chg="modSp">
        <pc:chgData name="Valentina Coley" userId="S::valentina.coley@cubosocial.org::6215a152-8e28-4d70-a23b-f36faab8332e" providerId="AD" clId="Web-{FCAD4EE1-5403-2F51-2E04-501576145827}" dt="2021-07-28T14:33:35.860" v="25" actId="20577"/>
        <pc:sldMkLst>
          <pc:docMk/>
          <pc:sldMk cId="3094929986" sldId="290"/>
        </pc:sldMkLst>
        <pc:spChg chg="mod">
          <ac:chgData name="Valentina Coley" userId="S::valentina.coley@cubosocial.org::6215a152-8e28-4d70-a23b-f36faab8332e" providerId="AD" clId="Web-{FCAD4EE1-5403-2F51-2E04-501576145827}" dt="2021-07-28T14:33:35.860" v="25" actId="20577"/>
          <ac:spMkLst>
            <pc:docMk/>
            <pc:sldMk cId="3094929986" sldId="290"/>
            <ac:spMk id="4" creationId="{CEDAF4F0-B6AB-471E-B901-5683777F1D80}"/>
          </ac:spMkLst>
        </pc:spChg>
      </pc:sldChg>
      <pc:sldChg chg="modSp">
        <pc:chgData name="Valentina Coley" userId="S::valentina.coley@cubosocial.org::6215a152-8e28-4d70-a23b-f36faab8332e" providerId="AD" clId="Web-{FCAD4EE1-5403-2F51-2E04-501576145827}" dt="2021-07-28T14:33:14.672" v="2" actId="20577"/>
        <pc:sldMkLst>
          <pc:docMk/>
          <pc:sldMk cId="3986442621" sldId="295"/>
        </pc:sldMkLst>
        <pc:spChg chg="mod">
          <ac:chgData name="Valentina Coley" userId="S::valentina.coley@cubosocial.org::6215a152-8e28-4d70-a23b-f36faab8332e" providerId="AD" clId="Web-{FCAD4EE1-5403-2F51-2E04-501576145827}" dt="2021-07-28T14:33:14.672" v="2" actId="20577"/>
          <ac:spMkLst>
            <pc:docMk/>
            <pc:sldMk cId="3986442621" sldId="295"/>
            <ac:spMk id="4" creationId="{CEDAF4F0-B6AB-471E-B901-5683777F1D80}"/>
          </ac:spMkLst>
        </pc:spChg>
      </pc:sldChg>
    </pc:docChg>
  </pc:docChgLst>
  <pc:docChgLst>
    <pc:chgData name="Valentina Coley" userId="6215a152-8e28-4d70-a23b-f36faab8332e" providerId="ADAL" clId="{2ACFA878-5237-466A-A9D6-0ED4B0745C59}"/>
    <pc:docChg chg="custSel addSld delSld modSld">
      <pc:chgData name="Valentina Coley" userId="6215a152-8e28-4d70-a23b-f36faab8332e" providerId="ADAL" clId="{2ACFA878-5237-466A-A9D6-0ED4B0745C59}" dt="2021-08-11T16:26:25.689" v="33" actId="931"/>
      <pc:docMkLst>
        <pc:docMk/>
      </pc:docMkLst>
      <pc:sldChg chg="modSp">
        <pc:chgData name="Valentina Coley" userId="6215a152-8e28-4d70-a23b-f36faab8332e" providerId="ADAL" clId="{2ACFA878-5237-466A-A9D6-0ED4B0745C59}" dt="2021-08-11T16:23:50.954" v="6" actId="207"/>
        <pc:sldMkLst>
          <pc:docMk/>
          <pc:sldMk cId="803446740" sldId="267"/>
        </pc:sldMkLst>
        <pc:spChg chg="mod">
          <ac:chgData name="Valentina Coley" userId="6215a152-8e28-4d70-a23b-f36faab8332e" providerId="ADAL" clId="{2ACFA878-5237-466A-A9D6-0ED4B0745C59}" dt="2021-08-11T16:23:50.954" v="6" actId="207"/>
          <ac:spMkLst>
            <pc:docMk/>
            <pc:sldMk cId="803446740" sldId="267"/>
            <ac:spMk id="8" creationId="{F87D5639-6599-4988-A776-BBAD46C7849D}"/>
          </ac:spMkLst>
        </pc:spChg>
      </pc:sldChg>
      <pc:sldChg chg="addSp delSp modSp">
        <pc:chgData name="Valentina Coley" userId="6215a152-8e28-4d70-a23b-f36faab8332e" providerId="ADAL" clId="{2ACFA878-5237-466A-A9D6-0ED4B0745C59}" dt="2021-08-11T16:25:55.433" v="32" actId="20577"/>
        <pc:sldMkLst>
          <pc:docMk/>
          <pc:sldMk cId="3943670214" sldId="269"/>
        </pc:sldMkLst>
        <pc:spChg chg="mod">
          <ac:chgData name="Valentina Coley" userId="6215a152-8e28-4d70-a23b-f36faab8332e" providerId="ADAL" clId="{2ACFA878-5237-466A-A9D6-0ED4B0745C59}" dt="2021-08-11T16:25:55.433" v="32" actId="20577"/>
          <ac:spMkLst>
            <pc:docMk/>
            <pc:sldMk cId="3943670214" sldId="269"/>
            <ac:spMk id="2" creationId="{AFD359F1-32C1-4F57-A28B-C0775D18EACB}"/>
          </ac:spMkLst>
        </pc:spChg>
        <pc:spChg chg="del">
          <ac:chgData name="Valentina Coley" userId="6215a152-8e28-4d70-a23b-f36faab8332e" providerId="ADAL" clId="{2ACFA878-5237-466A-A9D6-0ED4B0745C59}" dt="2021-08-11T16:23:44.690" v="4" actId="478"/>
          <ac:spMkLst>
            <pc:docMk/>
            <pc:sldMk cId="3943670214" sldId="269"/>
            <ac:spMk id="6" creationId="{2EDB2D83-A0D0-4579-9AB1-4E046D650F09}"/>
          </ac:spMkLst>
        </pc:spChg>
        <pc:spChg chg="add ord">
          <ac:chgData name="Valentina Coley" userId="6215a152-8e28-4d70-a23b-f36faab8332e" providerId="ADAL" clId="{2ACFA878-5237-466A-A9D6-0ED4B0745C59}" dt="2021-08-11T16:23:42.365" v="3" actId="167"/>
          <ac:spMkLst>
            <pc:docMk/>
            <pc:sldMk cId="3943670214" sldId="269"/>
            <ac:spMk id="9" creationId="{1767485C-6F64-47A0-88D3-B99CEF4A3A34}"/>
          </ac:spMkLst>
        </pc:spChg>
      </pc:sldChg>
      <pc:sldChg chg="modSp">
        <pc:chgData name="Valentina Coley" userId="6215a152-8e28-4d70-a23b-f36faab8332e" providerId="ADAL" clId="{2ACFA878-5237-466A-A9D6-0ED4B0745C59}" dt="2021-08-11T16:24:07.517" v="10" actId="207"/>
        <pc:sldMkLst>
          <pc:docMk/>
          <pc:sldMk cId="1560546533" sldId="270"/>
        </pc:sldMkLst>
        <pc:spChg chg="mod">
          <ac:chgData name="Valentina Coley" userId="6215a152-8e28-4d70-a23b-f36faab8332e" providerId="ADAL" clId="{2ACFA878-5237-466A-A9D6-0ED4B0745C59}" dt="2021-08-11T16:24:07.517" v="10" actId="207"/>
          <ac:spMkLst>
            <pc:docMk/>
            <pc:sldMk cId="1560546533" sldId="270"/>
            <ac:spMk id="7" creationId="{B0FD4AE4-828F-46AB-B22A-C668FD7831CE}"/>
          </ac:spMkLst>
        </pc:spChg>
      </pc:sldChg>
      <pc:sldChg chg="modSp">
        <pc:chgData name="Valentina Coley" userId="6215a152-8e28-4d70-a23b-f36faab8332e" providerId="ADAL" clId="{2ACFA878-5237-466A-A9D6-0ED4B0745C59}" dt="2021-08-11T16:24:04.136" v="9" actId="207"/>
        <pc:sldMkLst>
          <pc:docMk/>
          <pc:sldMk cId="3669668539" sldId="283"/>
        </pc:sldMkLst>
        <pc:spChg chg="mod">
          <ac:chgData name="Valentina Coley" userId="6215a152-8e28-4d70-a23b-f36faab8332e" providerId="ADAL" clId="{2ACFA878-5237-466A-A9D6-0ED4B0745C59}" dt="2021-08-11T16:24:04.136" v="9" actId="207"/>
          <ac:spMkLst>
            <pc:docMk/>
            <pc:sldMk cId="3669668539" sldId="283"/>
            <ac:spMk id="8" creationId="{F87D5639-6599-4988-A776-BBAD46C7849D}"/>
          </ac:spMkLst>
        </pc:spChg>
      </pc:sldChg>
      <pc:sldChg chg="modSp add">
        <pc:chgData name="Valentina Coley" userId="6215a152-8e28-4d70-a23b-f36faab8332e" providerId="ADAL" clId="{2ACFA878-5237-466A-A9D6-0ED4B0745C59}" dt="2021-08-11T16:25:32.515" v="26" actId="207"/>
        <pc:sldMkLst>
          <pc:docMk/>
          <pc:sldMk cId="1643629071" sldId="284"/>
        </pc:sldMkLst>
        <pc:spChg chg="mod">
          <ac:chgData name="Valentina Coley" userId="6215a152-8e28-4d70-a23b-f36faab8332e" providerId="ADAL" clId="{2ACFA878-5237-466A-A9D6-0ED4B0745C59}" dt="2021-08-11T16:25:32.515" v="26" actId="207"/>
          <ac:spMkLst>
            <pc:docMk/>
            <pc:sldMk cId="1643629071" sldId="284"/>
            <ac:spMk id="2" creationId="{525DE3EF-8001-4A9D-B7C0-63D8972938B7}"/>
          </ac:spMkLst>
        </pc:spChg>
        <pc:spChg chg="mod">
          <ac:chgData name="Valentina Coley" userId="6215a152-8e28-4d70-a23b-f36faab8332e" providerId="ADAL" clId="{2ACFA878-5237-466A-A9D6-0ED4B0745C59}" dt="2021-08-11T16:25:32.515" v="26" actId="207"/>
          <ac:spMkLst>
            <pc:docMk/>
            <pc:sldMk cId="1643629071" sldId="284"/>
            <ac:spMk id="5" creationId="{CAA73834-C27D-436B-8AE8-5F5289C01849}"/>
          </ac:spMkLst>
        </pc:spChg>
        <pc:spChg chg="mod">
          <ac:chgData name="Valentina Coley" userId="6215a152-8e28-4d70-a23b-f36faab8332e" providerId="ADAL" clId="{2ACFA878-5237-466A-A9D6-0ED4B0745C59}" dt="2021-08-11T16:25:32.515" v="26" actId="207"/>
          <ac:spMkLst>
            <pc:docMk/>
            <pc:sldMk cId="1643629071" sldId="284"/>
            <ac:spMk id="9" creationId="{1E9310AF-39CB-4739-9900-C1BF4FC2F1E7}"/>
          </ac:spMkLst>
        </pc:spChg>
        <pc:spChg chg="mod">
          <ac:chgData name="Valentina Coley" userId="6215a152-8e28-4d70-a23b-f36faab8332e" providerId="ADAL" clId="{2ACFA878-5237-466A-A9D6-0ED4B0745C59}" dt="2021-08-11T16:25:32.515" v="26" actId="207"/>
          <ac:spMkLst>
            <pc:docMk/>
            <pc:sldMk cId="1643629071" sldId="284"/>
            <ac:spMk id="10" creationId="{987E0926-6B53-4E3E-9870-B9E423A0DD05}"/>
          </ac:spMkLst>
        </pc:spChg>
        <pc:spChg chg="mod">
          <ac:chgData name="Valentina Coley" userId="6215a152-8e28-4d70-a23b-f36faab8332e" providerId="ADAL" clId="{2ACFA878-5237-466A-A9D6-0ED4B0745C59}" dt="2021-08-11T16:25:32.515" v="26" actId="207"/>
          <ac:spMkLst>
            <pc:docMk/>
            <pc:sldMk cId="1643629071" sldId="284"/>
            <ac:spMk id="11" creationId="{EA8B2770-1C6B-4960-9F0A-7729FEC1297B}"/>
          </ac:spMkLst>
        </pc:spChg>
        <pc:spChg chg="mod">
          <ac:chgData name="Valentina Coley" userId="6215a152-8e28-4d70-a23b-f36faab8332e" providerId="ADAL" clId="{2ACFA878-5237-466A-A9D6-0ED4B0745C59}" dt="2021-08-11T16:25:32.515" v="26" actId="207"/>
          <ac:spMkLst>
            <pc:docMk/>
            <pc:sldMk cId="1643629071" sldId="284"/>
            <ac:spMk id="12" creationId="{824F9BFB-B77B-4008-8A00-95A83BF0136E}"/>
          </ac:spMkLst>
        </pc:spChg>
        <pc:spChg chg="mod">
          <ac:chgData name="Valentina Coley" userId="6215a152-8e28-4d70-a23b-f36faab8332e" providerId="ADAL" clId="{2ACFA878-5237-466A-A9D6-0ED4B0745C59}" dt="2021-08-11T16:25:15.086" v="22" actId="207"/>
          <ac:spMkLst>
            <pc:docMk/>
            <pc:sldMk cId="1643629071" sldId="284"/>
            <ac:spMk id="13" creationId="{D0809838-34F9-4A81-921C-F3B8F4AB4E89}"/>
          </ac:spMkLst>
        </pc:spChg>
        <pc:picChg chg="mod">
          <ac:chgData name="Valentina Coley" userId="6215a152-8e28-4d70-a23b-f36faab8332e" providerId="ADAL" clId="{2ACFA878-5237-466A-A9D6-0ED4B0745C59}" dt="2021-08-11T16:25:32.515" v="26" actId="207"/>
          <ac:picMkLst>
            <pc:docMk/>
            <pc:sldMk cId="1643629071" sldId="284"/>
            <ac:picMk id="8" creationId="{EB72C000-5CEA-48ED-A154-45BD79063BAE}"/>
          </ac:picMkLst>
        </pc:picChg>
        <pc:picChg chg="mod">
          <ac:chgData name="Valentina Coley" userId="6215a152-8e28-4d70-a23b-f36faab8332e" providerId="ADAL" clId="{2ACFA878-5237-466A-A9D6-0ED4B0745C59}" dt="2021-08-11T16:25:32.515" v="26" actId="207"/>
          <ac:picMkLst>
            <pc:docMk/>
            <pc:sldMk cId="1643629071" sldId="284"/>
            <ac:picMk id="1026" creationId="{B8BA374F-D238-49CD-96DB-407D5E28020D}"/>
          </ac:picMkLst>
        </pc:picChg>
      </pc:sldChg>
      <pc:sldChg chg="addSp modSp add">
        <pc:chgData name="Valentina Coley" userId="6215a152-8e28-4d70-a23b-f36faab8332e" providerId="ADAL" clId="{2ACFA878-5237-466A-A9D6-0ED4B0745C59}" dt="2021-08-11T16:25:49.439" v="30"/>
        <pc:sldMkLst>
          <pc:docMk/>
          <pc:sldMk cId="4176879413" sldId="285"/>
        </pc:sldMkLst>
        <pc:spChg chg="mod">
          <ac:chgData name="Valentina Coley" userId="6215a152-8e28-4d70-a23b-f36faab8332e" providerId="ADAL" clId="{2ACFA878-5237-466A-A9D6-0ED4B0745C59}" dt="2021-08-11T16:25:41.084" v="29" actId="207"/>
          <ac:spMkLst>
            <pc:docMk/>
            <pc:sldMk cId="4176879413" sldId="285"/>
            <ac:spMk id="14" creationId="{982B4EF2-4FC9-4900-801F-4F00E5FC4AE8}"/>
          </ac:spMkLst>
        </pc:spChg>
        <pc:picChg chg="add">
          <ac:chgData name="Valentina Coley" userId="6215a152-8e28-4d70-a23b-f36faab8332e" providerId="ADAL" clId="{2ACFA878-5237-466A-A9D6-0ED4B0745C59}" dt="2021-08-11T16:25:49.439" v="30"/>
          <ac:picMkLst>
            <pc:docMk/>
            <pc:sldMk cId="4176879413" sldId="285"/>
            <ac:picMk id="15" creationId="{44863DD7-31E6-43D7-B759-177D231497A3}"/>
          </ac:picMkLst>
        </pc:picChg>
      </pc:sldChg>
      <pc:sldChg chg="modSp">
        <pc:chgData name="Valentina Coley" userId="6215a152-8e28-4d70-a23b-f36faab8332e" providerId="ADAL" clId="{2ACFA878-5237-466A-A9D6-0ED4B0745C59}" dt="2021-08-11T16:23:59.667" v="8" actId="207"/>
        <pc:sldMkLst>
          <pc:docMk/>
          <pc:sldMk cId="3094929986" sldId="290"/>
        </pc:sldMkLst>
        <pc:spChg chg="mod">
          <ac:chgData name="Valentina Coley" userId="6215a152-8e28-4d70-a23b-f36faab8332e" providerId="ADAL" clId="{2ACFA878-5237-466A-A9D6-0ED4B0745C59}" dt="2021-08-11T16:23:59.667" v="8" actId="207"/>
          <ac:spMkLst>
            <pc:docMk/>
            <pc:sldMk cId="3094929986" sldId="290"/>
            <ac:spMk id="8" creationId="{F87D5639-6599-4988-A776-BBAD46C7849D}"/>
          </ac:spMkLst>
        </pc:spChg>
      </pc:sldChg>
      <pc:sldChg chg="modSp add">
        <pc:chgData name="Valentina Coley" userId="6215a152-8e28-4d70-a23b-f36faab8332e" providerId="ADAL" clId="{2ACFA878-5237-466A-A9D6-0ED4B0745C59}" dt="2021-08-11T16:25:26.733" v="25" actId="207"/>
        <pc:sldMkLst>
          <pc:docMk/>
          <pc:sldMk cId="971463398" sldId="293"/>
        </pc:sldMkLst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5" creationId="{CAA73834-C27D-436B-8AE8-5F5289C01849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7" creationId="{21C83E99-904E-4097-97E4-31F2BA821ED4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9" creationId="{1E9310AF-39CB-4739-9900-C1BF4FC2F1E7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10" creationId="{987E0926-6B53-4E3E-9870-B9E423A0DD05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11" creationId="{EA8B2770-1C6B-4960-9F0A-7729FEC1297B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12" creationId="{824F9BFB-B77B-4008-8A00-95A83BF0136E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13" creationId="{39BABD83-2A85-4A42-9319-31656395208A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14" creationId="{06DA4B2E-E29F-4152-A785-28EB6744E8DE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15" creationId="{07494A65-1F41-48E3-A84D-98E065BA00F0}"/>
          </ac:spMkLst>
        </pc:spChg>
        <pc:spChg chg="mod">
          <ac:chgData name="Valentina Coley" userId="6215a152-8e28-4d70-a23b-f36faab8332e" providerId="ADAL" clId="{2ACFA878-5237-466A-A9D6-0ED4B0745C59}" dt="2021-08-11T16:25:26.733" v="25" actId="207"/>
          <ac:spMkLst>
            <pc:docMk/>
            <pc:sldMk cId="971463398" sldId="293"/>
            <ac:spMk id="16" creationId="{1EBE8A34-AE62-4B49-93C8-0896107ACB6E}"/>
          </ac:spMkLst>
        </pc:spChg>
        <pc:spChg chg="mod">
          <ac:chgData name="Valentina Coley" userId="6215a152-8e28-4d70-a23b-f36faab8332e" providerId="ADAL" clId="{2ACFA878-5237-466A-A9D6-0ED4B0745C59}" dt="2021-08-11T16:25:19.129" v="23" actId="207"/>
          <ac:spMkLst>
            <pc:docMk/>
            <pc:sldMk cId="971463398" sldId="293"/>
            <ac:spMk id="17" creationId="{D246A554-257C-4249-819D-4870CCC3D2DF}"/>
          </ac:spMkLst>
        </pc:spChg>
        <pc:picChg chg="mod">
          <ac:chgData name="Valentina Coley" userId="6215a152-8e28-4d70-a23b-f36faab8332e" providerId="ADAL" clId="{2ACFA878-5237-466A-A9D6-0ED4B0745C59}" dt="2021-08-11T16:25:26.733" v="25" actId="207"/>
          <ac:picMkLst>
            <pc:docMk/>
            <pc:sldMk cId="971463398" sldId="293"/>
            <ac:picMk id="8" creationId="{EB72C000-5CEA-48ED-A154-45BD79063BAE}"/>
          </ac:picMkLst>
        </pc:picChg>
        <pc:picChg chg="mod">
          <ac:chgData name="Valentina Coley" userId="6215a152-8e28-4d70-a23b-f36faab8332e" providerId="ADAL" clId="{2ACFA878-5237-466A-A9D6-0ED4B0745C59}" dt="2021-08-11T16:25:22.688" v="24" actId="207"/>
          <ac:picMkLst>
            <pc:docMk/>
            <pc:sldMk cId="971463398" sldId="293"/>
            <ac:picMk id="1026" creationId="{B8BA374F-D238-49CD-96DB-407D5E28020D}"/>
          </ac:picMkLst>
        </pc:picChg>
      </pc:sldChg>
      <pc:sldChg chg="addSp delSp modSp">
        <pc:chgData name="Valentina Coley" userId="6215a152-8e28-4d70-a23b-f36faab8332e" providerId="ADAL" clId="{2ACFA878-5237-466A-A9D6-0ED4B0745C59}" dt="2021-08-11T16:26:25.689" v="33" actId="931"/>
        <pc:sldMkLst>
          <pc:docMk/>
          <pc:sldMk cId="2604112957" sldId="294"/>
        </pc:sldMkLst>
        <pc:spChg chg="mod">
          <ac:chgData name="Valentina Coley" userId="6215a152-8e28-4d70-a23b-f36faab8332e" providerId="ADAL" clId="{2ACFA878-5237-466A-A9D6-0ED4B0745C59}" dt="2021-08-11T16:23:35.125" v="1" actId="1076"/>
          <ac:spMkLst>
            <pc:docMk/>
            <pc:sldMk cId="2604112957" sldId="294"/>
            <ac:spMk id="6" creationId="{2EDB2D83-A0D0-4579-9AB1-4E046D650F09}"/>
          </ac:spMkLst>
        </pc:spChg>
        <pc:picChg chg="del">
          <ac:chgData name="Valentina Coley" userId="6215a152-8e28-4d70-a23b-f36faab8332e" providerId="ADAL" clId="{2ACFA878-5237-466A-A9D6-0ED4B0745C59}" dt="2021-08-11T16:23:33.918" v="0" actId="478"/>
          <ac:picMkLst>
            <pc:docMk/>
            <pc:sldMk cId="2604112957" sldId="294"/>
            <ac:picMk id="3" creationId="{53F34652-0D0A-4652-A845-4DEDD59C59DC}"/>
          </ac:picMkLst>
        </pc:picChg>
        <pc:picChg chg="add mod">
          <ac:chgData name="Valentina Coley" userId="6215a152-8e28-4d70-a23b-f36faab8332e" providerId="ADAL" clId="{2ACFA878-5237-466A-A9D6-0ED4B0745C59}" dt="2021-08-11T16:26:25.689" v="33" actId="931"/>
          <ac:picMkLst>
            <pc:docMk/>
            <pc:sldMk cId="2604112957" sldId="294"/>
            <ac:picMk id="4" creationId="{2D1B4C23-9CC7-4F9B-8D95-B75404134381}"/>
          </ac:picMkLst>
        </pc:picChg>
      </pc:sldChg>
      <pc:sldChg chg="modSp">
        <pc:chgData name="Valentina Coley" userId="6215a152-8e28-4d70-a23b-f36faab8332e" providerId="ADAL" clId="{2ACFA878-5237-466A-A9D6-0ED4B0745C59}" dt="2021-08-11T16:23:55.138" v="7" actId="207"/>
        <pc:sldMkLst>
          <pc:docMk/>
          <pc:sldMk cId="3986442621" sldId="295"/>
        </pc:sldMkLst>
        <pc:spChg chg="mod">
          <ac:chgData name="Valentina Coley" userId="6215a152-8e28-4d70-a23b-f36faab8332e" providerId="ADAL" clId="{2ACFA878-5237-466A-A9D6-0ED4B0745C59}" dt="2021-08-11T16:23:55.138" v="7" actId="207"/>
          <ac:spMkLst>
            <pc:docMk/>
            <pc:sldMk cId="3986442621" sldId="295"/>
            <ac:spMk id="8" creationId="{F87D5639-6599-4988-A776-BBAD46C7849D}"/>
          </ac:spMkLst>
        </pc:spChg>
      </pc:sldChg>
      <pc:sldChg chg="modSp del">
        <pc:chgData name="Valentina Coley" userId="6215a152-8e28-4d70-a23b-f36faab8332e" providerId="ADAL" clId="{2ACFA878-5237-466A-A9D6-0ED4B0745C59}" dt="2021-08-11T16:25:09.789" v="15" actId="2696"/>
        <pc:sldMkLst>
          <pc:docMk/>
          <pc:sldMk cId="859222706" sldId="296"/>
        </pc:sldMkLst>
        <pc:spChg chg="mod">
          <ac:chgData name="Valentina Coley" userId="6215a152-8e28-4d70-a23b-f36faab8332e" providerId="ADAL" clId="{2ACFA878-5237-466A-A9D6-0ED4B0745C59}" dt="2021-08-11T16:24:14.814" v="12" actId="207"/>
          <ac:spMkLst>
            <pc:docMk/>
            <pc:sldMk cId="859222706" sldId="296"/>
            <ac:spMk id="7" creationId="{B0FD4AE4-828F-46AB-B22A-C668FD7831CE}"/>
          </ac:spMkLst>
        </pc:spChg>
      </pc:sldChg>
      <pc:sldChg chg="modSp add">
        <pc:chgData name="Valentina Coley" userId="6215a152-8e28-4d70-a23b-f36faab8332e" providerId="ADAL" clId="{2ACFA878-5237-466A-A9D6-0ED4B0745C59}" dt="2021-08-11T16:25:37.166" v="27" actId="207"/>
        <pc:sldMkLst>
          <pc:docMk/>
          <pc:sldMk cId="1386114353" sldId="296"/>
        </pc:sldMkLst>
        <pc:spChg chg="mod">
          <ac:chgData name="Valentina Coley" userId="6215a152-8e28-4d70-a23b-f36faab8332e" providerId="ADAL" clId="{2ACFA878-5237-466A-A9D6-0ED4B0745C59}" dt="2021-08-11T16:25:37.166" v="27" actId="207"/>
          <ac:spMkLst>
            <pc:docMk/>
            <pc:sldMk cId="1386114353" sldId="296"/>
            <ac:spMk id="6" creationId="{45190AD2-1D97-4A48-B255-5E34D189F031}"/>
          </ac:spMkLst>
        </pc:spChg>
      </pc:sldChg>
      <pc:sldChg chg="modSp del">
        <pc:chgData name="Valentina Coley" userId="6215a152-8e28-4d70-a23b-f36faab8332e" providerId="ADAL" clId="{2ACFA878-5237-466A-A9D6-0ED4B0745C59}" dt="2021-08-11T16:25:09.803" v="16" actId="2696"/>
        <pc:sldMkLst>
          <pc:docMk/>
          <pc:sldMk cId="792346709" sldId="297"/>
        </pc:sldMkLst>
        <pc:spChg chg="mod">
          <ac:chgData name="Valentina Coley" userId="6215a152-8e28-4d70-a23b-f36faab8332e" providerId="ADAL" clId="{2ACFA878-5237-466A-A9D6-0ED4B0745C59}" dt="2021-08-11T16:24:18.676" v="13" actId="207"/>
          <ac:spMkLst>
            <pc:docMk/>
            <pc:sldMk cId="792346709" sldId="297"/>
            <ac:spMk id="7" creationId="{B0FD4AE4-828F-46AB-B22A-C668FD7831CE}"/>
          </ac:spMkLst>
        </pc:spChg>
      </pc:sldChg>
      <pc:sldChg chg="del">
        <pc:chgData name="Valentina Coley" userId="6215a152-8e28-4d70-a23b-f36faab8332e" providerId="ADAL" clId="{2ACFA878-5237-466A-A9D6-0ED4B0745C59}" dt="2021-08-11T16:25:09.822" v="18" actId="2696"/>
        <pc:sldMkLst>
          <pc:docMk/>
          <pc:sldMk cId="1551189789" sldId="298"/>
        </pc:sldMkLst>
      </pc:sldChg>
      <pc:sldChg chg="modSp">
        <pc:chgData name="Valentina Coley" userId="6215a152-8e28-4d70-a23b-f36faab8332e" providerId="ADAL" clId="{2ACFA878-5237-466A-A9D6-0ED4B0745C59}" dt="2021-08-11T16:24:11.210" v="11" actId="207"/>
        <pc:sldMkLst>
          <pc:docMk/>
          <pc:sldMk cId="3901002213" sldId="299"/>
        </pc:sldMkLst>
        <pc:spChg chg="mod">
          <ac:chgData name="Valentina Coley" userId="6215a152-8e28-4d70-a23b-f36faab8332e" providerId="ADAL" clId="{2ACFA878-5237-466A-A9D6-0ED4B0745C59}" dt="2021-08-11T16:24:11.210" v="11" actId="207"/>
          <ac:spMkLst>
            <pc:docMk/>
            <pc:sldMk cId="3901002213" sldId="299"/>
            <ac:spMk id="7" creationId="{B0FD4AE4-828F-46AB-B22A-C668FD7831CE}"/>
          </ac:spMkLst>
        </pc:spChg>
      </pc:sldChg>
      <pc:sldChg chg="modSp del">
        <pc:chgData name="Valentina Coley" userId="6215a152-8e28-4d70-a23b-f36faab8332e" providerId="ADAL" clId="{2ACFA878-5237-466A-A9D6-0ED4B0745C59}" dt="2021-08-11T16:25:09.815" v="17" actId="2696"/>
        <pc:sldMkLst>
          <pc:docMk/>
          <pc:sldMk cId="100442225" sldId="301"/>
        </pc:sldMkLst>
        <pc:spChg chg="mod">
          <ac:chgData name="Valentina Coley" userId="6215a152-8e28-4d70-a23b-f36faab8332e" providerId="ADAL" clId="{2ACFA878-5237-466A-A9D6-0ED4B0745C59}" dt="2021-08-11T16:24:22.938" v="14" actId="207"/>
          <ac:spMkLst>
            <pc:docMk/>
            <pc:sldMk cId="100442225" sldId="301"/>
            <ac:spMk id="7" creationId="{B0FD4AE4-828F-46AB-B22A-C668FD7831CE}"/>
          </ac:spMkLst>
        </pc:spChg>
      </pc:sldChg>
      <pc:sldChg chg="del">
        <pc:chgData name="Valentina Coley" userId="6215a152-8e28-4d70-a23b-f36faab8332e" providerId="ADAL" clId="{2ACFA878-5237-466A-A9D6-0ED4B0745C59}" dt="2021-08-11T16:25:09.844" v="20" actId="2696"/>
        <pc:sldMkLst>
          <pc:docMk/>
          <pc:sldMk cId="1989384828" sldId="302"/>
        </pc:sldMkLst>
      </pc:sldChg>
      <pc:sldChg chg="del">
        <pc:chgData name="Valentina Coley" userId="6215a152-8e28-4d70-a23b-f36faab8332e" providerId="ADAL" clId="{2ACFA878-5237-466A-A9D6-0ED4B0745C59}" dt="2021-08-11T16:25:09.836" v="19" actId="2696"/>
        <pc:sldMkLst>
          <pc:docMk/>
          <pc:sldMk cId="2402343294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2308-1D82-4A1F-9C18-097DC0E9BF02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597C-B9E9-483E-AF99-E1C29E6DDA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Gino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Tubaro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inventor argentino y estudiante de ingeniería electrónica. Inició sus estudios en 2014 en la Universidad Tecnológica Nacional. Se ha especializado en la Impresión 3D y en la creación de extremidades prostéticas realizadas en impresoras 3D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2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53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3B14-C849-41D5-8F19-5D4C4EEC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B1B9A-7D5F-444C-8152-D1CA7199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87031-3313-4020-8140-707BDEF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3E1E3-AB3A-410A-93DF-C82B38E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80C3-5AE7-4EAA-9204-78873A6C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9CF5-5AA7-4C64-900F-1FDF1E8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EED69-3FD5-48AD-A5BA-406C95DB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5EF3-509D-4FCD-B820-B280A51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52834-3DD3-449C-B05A-9B4CE4A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D1167-E065-413E-B0E7-8AABA1A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FB059-774B-4654-B838-D7EFBCA4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B5CB47-346F-4C0E-9BF4-9DC63E843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87CDF-9BBA-4E4B-9D90-76D22D60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602D-EE9F-4840-8168-BD6EAFF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89E3A-281C-4033-A638-4C54F951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5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0710-6F3A-4C98-97F8-F3435A6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030A8-A23C-4B1A-927D-07FFAA2E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3E35C-42FF-48FA-A9D0-FE5C86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A9435-475E-424C-A383-7C6FC72E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2624-B982-4A31-ADC3-31FD55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4CDF-B385-473C-8EF4-61818422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F629-8E86-47F0-82B2-F2DC6DB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54FA5-A7E8-46E8-B8A0-04069EB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65889-5F4C-4D81-8111-DD19DBA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3DE0-712D-4BD1-97BF-D98774B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7E-65DD-4022-B140-C6D8506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20E1-13C9-48A7-9352-6DACAB18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F5783-0DF3-444E-8C98-4A84A8AD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D5BC1-E7E1-4994-9C08-1EEE983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F0B3A-5CDA-4859-A81E-637F50F4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D3750-B03E-4697-84E6-1986E7E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68BC0-E084-4305-8F45-D97E563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F2334-5AA0-4D3C-B02B-1C31FE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8744D-AC17-491A-9549-A1456ED9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9E855-B1C0-4F49-8277-EFEA3530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CDA03-5A0E-4BD4-9C03-31CF1ECE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4CA1C-4AA0-4FB4-9752-AF03AF9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085AD-513D-4ADA-BD52-00F754F8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CAF057-3823-41EE-A950-EFA8E25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BC66-6134-4E05-8411-55ED2EA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F6877-12A1-4941-B700-F9B7DDCF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B22BB-615B-4B80-B0D8-518A915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DCF5B-B8D4-4751-81F8-01F2C2D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69AA3-D194-4472-985E-6BB2525C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7D2E1-AA7E-4369-95B8-6DFD3B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DD3013-405E-4AA7-A6E2-432ED34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49F3-7975-48FE-8241-A1E40212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96162-45EE-4EF3-BDDF-2B40CDEF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F7327-2FBB-4216-B58C-687CB790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B138D-B98D-4335-AEE9-50F0D5EE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B6626-3316-4430-8BD9-0551875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F0F27-0C10-459E-AF7F-938332D3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7FC0-95AE-4297-9326-34ED4359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F7DA7-95EE-4373-80C5-E967E323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2FB5F-4907-4B2E-A2E9-AC83F59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0646A-922C-42AC-9252-6E03E328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D76EC-C2A7-4985-9059-E275668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0587A-2631-4FE5-B23B-CBB2D55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541D1-9017-4DE7-AE70-28EFA3E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363E0-5FCF-4AFD-8FE6-EF004650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20595-4567-42A9-B556-773BB543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7E4C-8AEA-4D20-8BB0-BF96FF13CC0F}" type="datetimeFigureOut">
              <a:rPr lang="es-CO" smtClean="0"/>
              <a:t>11/08/2021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A54E0-1CFC-4949-9DE0-780593C0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B18EC-75DC-4689-9A9E-F342DE40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F892-7406-4E54-B3EC-F211F2EDE4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80329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1B4C23-9CC7-4F9B-8D95-B75404134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D246A554-257C-4249-819D-4870CCC3D2DF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30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72C000-5CEA-48ED-A154-45BD7906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  <a:solidFill>
            <a:srgbClr val="30715D"/>
          </a:solidFill>
        </p:spPr>
      </p:pic>
      <p:pic>
        <p:nvPicPr>
          <p:cNvPr id="1026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B8BA374F-D238-49CD-96DB-407D5E28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7840"/>
            <a:ext cx="9753600" cy="2933700"/>
          </a:xfrm>
          <a:prstGeom prst="rect">
            <a:avLst/>
          </a:prstGeom>
          <a:solidFill>
            <a:srgbClr val="30715D"/>
          </a:solidFill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9310AF-39CB-4739-9900-C1BF4FC2F1E7}"/>
              </a:ext>
            </a:extLst>
          </p:cNvPr>
          <p:cNvSpPr txBox="1"/>
          <p:nvPr/>
        </p:nvSpPr>
        <p:spPr>
          <a:xfrm>
            <a:off x="2584171" y="2584613"/>
            <a:ext cx="3286541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Definir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7E0926-6B53-4E3E-9870-B9E423A0DD05}"/>
              </a:ext>
            </a:extLst>
          </p:cNvPr>
          <p:cNvSpPr txBox="1"/>
          <p:nvPr/>
        </p:nvSpPr>
        <p:spPr>
          <a:xfrm>
            <a:off x="5188220" y="2565656"/>
            <a:ext cx="2047463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Idear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2770-1C6B-4960-9F0A-7729FEC1297B}"/>
              </a:ext>
            </a:extLst>
          </p:cNvPr>
          <p:cNvSpPr txBox="1"/>
          <p:nvPr/>
        </p:nvSpPr>
        <p:spPr>
          <a:xfrm>
            <a:off x="7056778" y="2607585"/>
            <a:ext cx="2392022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Prototipar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4F9BFB-B77B-4008-8A00-95A83BF0136E}"/>
              </a:ext>
            </a:extLst>
          </p:cNvPr>
          <p:cNvSpPr txBox="1"/>
          <p:nvPr/>
        </p:nvSpPr>
        <p:spPr>
          <a:xfrm>
            <a:off x="9173811" y="2584613"/>
            <a:ext cx="2392022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Testar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A73834-C27D-436B-8AE8-5F5289C01849}"/>
              </a:ext>
            </a:extLst>
          </p:cNvPr>
          <p:cNvSpPr txBox="1"/>
          <p:nvPr/>
        </p:nvSpPr>
        <p:spPr>
          <a:xfrm>
            <a:off x="887897" y="2607585"/>
            <a:ext cx="2315814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Empatizar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C83E99-904E-4097-97E4-31F2BA821ED4}"/>
              </a:ext>
            </a:extLst>
          </p:cNvPr>
          <p:cNvSpPr/>
          <p:nvPr/>
        </p:nvSpPr>
        <p:spPr>
          <a:xfrm>
            <a:off x="752059" y="3053877"/>
            <a:ext cx="2451652" cy="2585323"/>
          </a:xfrm>
          <a:prstGeom prst="rect">
            <a:avLst/>
          </a:prstGeom>
          <a:solidFill>
            <a:srgbClr val="30715D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Nos enfocamos en el problema y las emociones que está generando en nuestro cliente. Sabiendo esto, dejamos espacio para la siguiente fase.</a:t>
            </a:r>
            <a:r>
              <a:rPr lang="pt-BR" dirty="0">
                <a:solidFill>
                  <a:schemeClr val="bg1"/>
                </a:solidFill>
                <a:latin typeface="Futura Round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9BABD83-2A85-4A42-9319-31656395208A}"/>
              </a:ext>
            </a:extLst>
          </p:cNvPr>
          <p:cNvSpPr/>
          <p:nvPr/>
        </p:nvSpPr>
        <p:spPr>
          <a:xfrm>
            <a:off x="3221936" y="3100458"/>
            <a:ext cx="2117033" cy="2031325"/>
          </a:xfrm>
          <a:prstGeom prst="rect">
            <a:avLst/>
          </a:prstGeom>
          <a:solidFill>
            <a:srgbClr val="30715D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Esta fase es para especificar y definir claramente cuál es el problema, basándose en la fase anterior.</a:t>
            </a:r>
            <a:endParaRPr lang="pt-BR" dirty="0">
              <a:solidFill>
                <a:schemeClr val="bg1"/>
              </a:solidFill>
              <a:latin typeface="Futura Round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6DA4B2E-E29F-4152-A785-28EB6744E8DE}"/>
              </a:ext>
            </a:extLst>
          </p:cNvPr>
          <p:cNvSpPr/>
          <p:nvPr/>
        </p:nvSpPr>
        <p:spPr>
          <a:xfrm>
            <a:off x="5314138" y="3109733"/>
            <a:ext cx="2004395" cy="2031325"/>
          </a:xfrm>
          <a:prstGeom prst="rect">
            <a:avLst/>
          </a:prstGeom>
          <a:solidFill>
            <a:srgbClr val="30715D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Pensamos en diferentes formas de resolver el problema. ¡Apuesta por la diversidad!</a:t>
            </a:r>
            <a:endParaRPr lang="pt-BR" dirty="0">
              <a:solidFill>
                <a:schemeClr val="bg1"/>
              </a:solidFill>
              <a:latin typeface="Futura Round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7494A65-1F41-48E3-A84D-98E065BA00F0}"/>
              </a:ext>
            </a:extLst>
          </p:cNvPr>
          <p:cNvSpPr/>
          <p:nvPr/>
        </p:nvSpPr>
        <p:spPr>
          <a:xfrm>
            <a:off x="7338407" y="3088876"/>
            <a:ext cx="2004395" cy="2031325"/>
          </a:xfrm>
          <a:prstGeom prst="rect">
            <a:avLst/>
          </a:prstGeom>
          <a:solidFill>
            <a:srgbClr val="30715D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Futura Round"/>
              </a:rPr>
              <a:t>Desarrollamos profundamente nuestra idea o concepto para que podamos hacerlo realidad.</a:t>
            </a:r>
            <a:endParaRPr lang="pt-BR" dirty="0">
              <a:solidFill>
                <a:schemeClr val="bg1"/>
              </a:solidFill>
              <a:latin typeface="Futura Round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BE8A34-AE62-4B49-93C8-0896107ACB6E}"/>
              </a:ext>
            </a:extLst>
          </p:cNvPr>
          <p:cNvSpPr/>
          <p:nvPr/>
        </p:nvSpPr>
        <p:spPr>
          <a:xfrm>
            <a:off x="9481930" y="3011504"/>
            <a:ext cx="2282684" cy="1477328"/>
          </a:xfrm>
          <a:prstGeom prst="rect">
            <a:avLst/>
          </a:prstGeom>
          <a:solidFill>
            <a:srgbClr val="30715D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utura Round"/>
              </a:rPr>
              <a:t>Aquí evaluamos el prototipo para poder detectar fallas y optimizar al máximo.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14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72C000-5CEA-48ED-A154-45BD7906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5190AD2-1D97-4A48-B255-5E34D189F031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Picture 2" descr="PSD de gratis | Templates &amp;amp; Mockups">
            <a:extLst>
              <a:ext uri="{FF2B5EF4-FFF2-40B4-BE49-F238E27FC236}">
                <a16:creationId xmlns:a16="http://schemas.microsoft.com/office/drawing/2014/main" id="{F5CDA4CA-CD12-4C54-856C-014D4394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98" y="1524000"/>
            <a:ext cx="3297405" cy="46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B304B-B2C1-4147-AE98-46A9B20D61F9}"/>
              </a:ext>
            </a:extLst>
          </p:cNvPr>
          <p:cNvSpPr txBox="1"/>
          <p:nvPr/>
        </p:nvSpPr>
        <p:spPr>
          <a:xfrm>
            <a:off x="655983" y="253218"/>
            <a:ext cx="1135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No se si es una estupidez o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la mejor idea que he tenido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982B4EF2-4FC9-4900-801F-4F00E5FC4AE8}"/>
              </a:ext>
            </a:extLst>
          </p:cNvPr>
          <p:cNvSpPr/>
          <p:nvPr/>
        </p:nvSpPr>
        <p:spPr>
          <a:xfrm>
            <a:off x="0" y="-108464"/>
            <a:ext cx="12192000" cy="6149009"/>
          </a:xfrm>
          <a:prstGeom prst="rect">
            <a:avLst/>
          </a:prstGeom>
          <a:solidFill>
            <a:srgbClr val="30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4C2718C5-720B-4E90-8E19-7D9DF404B548}"/>
              </a:ext>
            </a:extLst>
          </p:cNvPr>
          <p:cNvSpPr/>
          <p:nvPr/>
        </p:nvSpPr>
        <p:spPr>
          <a:xfrm>
            <a:off x="1589649" y="-74595"/>
            <a:ext cx="9383151" cy="13547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Futura Round"/>
              </a:rPr>
              <a:t>Nos enfocamos en el problema y las emociones que está generando en nuestro cliente. Sabiendo esto, dejamos espacio para la siguiente fase.</a:t>
            </a:r>
            <a:r>
              <a:rPr lang="pt-BR" dirty="0">
                <a:solidFill>
                  <a:schemeClr val="tx1"/>
                </a:solidFill>
                <a:latin typeface="Futura Round"/>
              </a:rPr>
              <a:t>.</a:t>
            </a:r>
          </a:p>
        </p:txBody>
      </p:sp>
      <p:sp>
        <p:nvSpPr>
          <p:cNvPr id="30" name="Diagrama de flujo: proceso 29">
            <a:extLst>
              <a:ext uri="{FF2B5EF4-FFF2-40B4-BE49-F238E27FC236}">
                <a16:creationId xmlns:a16="http://schemas.microsoft.com/office/drawing/2014/main" id="{26B33CD5-082E-4490-8174-1F7F5DD22315}"/>
              </a:ext>
            </a:extLst>
          </p:cNvPr>
          <p:cNvSpPr/>
          <p:nvPr/>
        </p:nvSpPr>
        <p:spPr>
          <a:xfrm>
            <a:off x="1756663" y="1470995"/>
            <a:ext cx="2101426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Futura Round"/>
              </a:rPr>
              <a:t>Definir: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Futura Round"/>
              </a:rPr>
              <a:t>Especifique y defina claramente cuál es el problema, basándose en la fase anterior</a:t>
            </a:r>
            <a:r>
              <a:rPr lang="pt-BR" sz="1400" dirty="0">
                <a:solidFill>
                  <a:schemeClr val="tx1"/>
                </a:solidFill>
                <a:latin typeface="Futura Round"/>
              </a:rPr>
              <a:t>.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44E092A4-D01D-4058-8D8B-3119941C5157}"/>
              </a:ext>
            </a:extLst>
          </p:cNvPr>
          <p:cNvSpPr/>
          <p:nvPr/>
        </p:nvSpPr>
        <p:spPr>
          <a:xfrm>
            <a:off x="4188938" y="1470995"/>
            <a:ext cx="2101426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Futura Round"/>
              </a:rPr>
              <a:t>Idear: 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Futura Round"/>
              </a:rPr>
              <a:t>Piensa en diferentes formas de resolver el problema.</a:t>
            </a:r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sp>
        <p:nvSpPr>
          <p:cNvPr id="32" name="Diagrama de flujo: proceso 31">
            <a:extLst>
              <a:ext uri="{FF2B5EF4-FFF2-40B4-BE49-F238E27FC236}">
                <a16:creationId xmlns:a16="http://schemas.microsoft.com/office/drawing/2014/main" id="{3BCBBF88-4460-49B0-BCD2-BE9107148B2D}"/>
              </a:ext>
            </a:extLst>
          </p:cNvPr>
          <p:cNvSpPr/>
          <p:nvPr/>
        </p:nvSpPr>
        <p:spPr>
          <a:xfrm>
            <a:off x="6573795" y="1470995"/>
            <a:ext cx="2062787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err="1">
                <a:solidFill>
                  <a:schemeClr val="tx1"/>
                </a:solidFill>
                <a:latin typeface="Futura Round"/>
              </a:rPr>
              <a:t>Prototipar</a:t>
            </a:r>
            <a:r>
              <a:rPr lang="pt-BR" sz="1400" b="1" dirty="0">
                <a:solidFill>
                  <a:schemeClr val="tx1"/>
                </a:solidFill>
                <a:latin typeface="Futura Round"/>
              </a:rPr>
              <a:t>: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Futura Round"/>
              </a:rPr>
              <a:t>Desarrollar profundamente nuestra idea o concepto para que podamos hacerlo realidad.</a:t>
            </a:r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sp>
        <p:nvSpPr>
          <p:cNvPr id="33" name="Diagrama de flujo: proceso 32">
            <a:extLst>
              <a:ext uri="{FF2B5EF4-FFF2-40B4-BE49-F238E27FC236}">
                <a16:creationId xmlns:a16="http://schemas.microsoft.com/office/drawing/2014/main" id="{7A7F46D0-1158-43E6-8410-4FE9AA7F6E7C}"/>
              </a:ext>
            </a:extLst>
          </p:cNvPr>
          <p:cNvSpPr/>
          <p:nvPr/>
        </p:nvSpPr>
        <p:spPr>
          <a:xfrm>
            <a:off x="8871374" y="1470995"/>
            <a:ext cx="2101426" cy="51961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Futura Round"/>
              </a:rPr>
              <a:t>Testar: </a:t>
            </a:r>
          </a:p>
          <a:p>
            <a:pPr algn="ctr"/>
            <a:r>
              <a:rPr lang="es-ES" sz="1400">
                <a:solidFill>
                  <a:schemeClr val="tx1"/>
                </a:solidFill>
                <a:latin typeface="Futura Round"/>
              </a:rPr>
              <a:t>evalúa el prototipo para poder detectar fallas y optimizar al máximo.</a:t>
            </a:r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Futura Round"/>
            </a:endParaRPr>
          </a:p>
        </p:txBody>
      </p:sp>
      <p:pic>
        <p:nvPicPr>
          <p:cNvPr id="13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7C759803-E299-401E-8EF1-C21D1F49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9" b="21359"/>
          <a:stretch/>
        </p:blipFill>
        <p:spPr bwMode="auto">
          <a:xfrm>
            <a:off x="382379" y="-80328"/>
            <a:ext cx="1207270" cy="12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1B52E34A-066B-4B9F-84C2-B4F5882DD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r="56677" b="21359"/>
          <a:stretch/>
        </p:blipFill>
        <p:spPr bwMode="auto">
          <a:xfrm>
            <a:off x="2283150" y="1421124"/>
            <a:ext cx="1364197" cy="14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440A14B2-0D31-4B35-A93A-734F01F6F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4" t="8592" r="19361" b="21902"/>
          <a:stretch/>
        </p:blipFill>
        <p:spPr bwMode="auto">
          <a:xfrm>
            <a:off x="7135811" y="1590388"/>
            <a:ext cx="1032726" cy="12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92E59EEF-6406-4285-B2CD-92C0A8639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8592" r="36901" b="21902"/>
          <a:stretch/>
        </p:blipFill>
        <p:spPr bwMode="auto">
          <a:xfrm>
            <a:off x="4566989" y="1590390"/>
            <a:ext cx="1283908" cy="12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540F71AE-21A4-4458-ABAC-1AA018F13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4" t="8592" r="938" b="21902"/>
          <a:stretch/>
        </p:blipFill>
        <p:spPr bwMode="auto">
          <a:xfrm>
            <a:off x="9440631" y="1590389"/>
            <a:ext cx="994706" cy="12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4863DD7-31E6-43D7-B759-177D23149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"/>
    </mc:Choice>
    <mc:Fallback xmlns="">
      <p:transition spd="slow" advTm="34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767485C-6F64-47A0-88D3-B99CEF4A3A34}"/>
              </a:ext>
            </a:extLst>
          </p:cNvPr>
          <p:cNvSpPr/>
          <p:nvPr/>
        </p:nvSpPr>
        <p:spPr>
          <a:xfrm>
            <a:off x="0" y="-80329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D270F8B-7A3A-4E6B-A281-94939C5620CE}"/>
              </a:ext>
            </a:extLst>
          </p:cNvPr>
          <p:cNvSpPr txBox="1">
            <a:spLocks/>
          </p:cNvSpPr>
          <p:nvPr/>
        </p:nvSpPr>
        <p:spPr>
          <a:xfrm>
            <a:off x="1524000" y="739240"/>
            <a:ext cx="9144000" cy="196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Century Gothic"/>
              </a:rPr>
              <a:t>Resolución de problemas</a:t>
            </a:r>
          </a:p>
        </p:txBody>
      </p:sp>
      <p:pic>
        <p:nvPicPr>
          <p:cNvPr id="8" name="Picture 2" descr="Equipo de gestores de crisis resolviendo problemas de empresarios. empleados con bombilla desenredando maraña. ilustración de vector de trabajo en equipo, solución, concepto de gestión vector gratuito">
            <a:extLst>
              <a:ext uri="{FF2B5EF4-FFF2-40B4-BE49-F238E27FC236}">
                <a16:creationId xmlns:a16="http://schemas.microsoft.com/office/drawing/2014/main" id="{1611DE91-F5E0-4642-8329-A21A3FF6B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" t="11983" r="738" b="17216"/>
          <a:stretch/>
        </p:blipFill>
        <p:spPr bwMode="auto">
          <a:xfrm>
            <a:off x="2872923" y="2939100"/>
            <a:ext cx="6830970" cy="3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FD359F1-32C1-4F57-A28B-C0775D18EACB}"/>
              </a:ext>
            </a:extLst>
          </p:cNvPr>
          <p:cNvSpPr/>
          <p:nvPr/>
        </p:nvSpPr>
        <p:spPr>
          <a:xfrm>
            <a:off x="3761117" y="465826"/>
            <a:ext cx="4433977" cy="84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#4 </a:t>
            </a:r>
            <a:r>
              <a:rPr lang="pt-BR" sz="4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Sesión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83592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092361" y="722244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4B85C9-ED8C-42C5-ADB4-1DB4B6F6992A}"/>
              </a:ext>
            </a:extLst>
          </p:cNvPr>
          <p:cNvSpPr txBox="1">
            <a:spLocks/>
          </p:cNvSpPr>
          <p:nvPr/>
        </p:nvSpPr>
        <p:spPr>
          <a:xfrm>
            <a:off x="861391" y="1789043"/>
            <a:ext cx="10881931" cy="279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¿Qué es la resolución de problemas?</a:t>
            </a: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Fases para solucionar un problema en mi negocio</a:t>
            </a: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Ejercicio</a:t>
            </a:r>
            <a:br>
              <a:rPr lang="pt-BR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pt-BR" b="1" dirty="0">
                <a:solidFill>
                  <a:schemeClr val="bg1"/>
                </a:solidFill>
                <a:latin typeface="Century Gothic"/>
              </a:rPr>
            </a:br>
            <a:r>
              <a:rPr lang="pt-BR" b="1" dirty="0">
                <a:solidFill>
                  <a:schemeClr val="bg1"/>
                </a:solidFill>
                <a:latin typeface="Century Gothic"/>
              </a:rPr>
              <a:t> 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4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AE1A82-2209-40D1-B06A-A024758CCE73}"/>
              </a:ext>
            </a:extLst>
          </p:cNvPr>
          <p:cNvSpPr/>
          <p:nvPr/>
        </p:nvSpPr>
        <p:spPr>
          <a:xfrm>
            <a:off x="1338470" y="-23484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98B1C7A-976B-42DF-8742-5B0BB8FCFAF9}"/>
              </a:ext>
            </a:extLst>
          </p:cNvPr>
          <p:cNvSpPr/>
          <p:nvPr/>
        </p:nvSpPr>
        <p:spPr>
          <a:xfrm>
            <a:off x="5266697" y="1125710"/>
            <a:ext cx="1020418" cy="463259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DAF4F0-B6AB-471E-B901-5683777F1D80}"/>
              </a:ext>
            </a:extLst>
          </p:cNvPr>
          <p:cNvSpPr/>
          <p:nvPr/>
        </p:nvSpPr>
        <p:spPr>
          <a:xfrm>
            <a:off x="1033669" y="437765"/>
            <a:ext cx="9834369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habilidad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 resolver problemas se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compone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</a:t>
            </a:r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47718E-6BD1-4A78-AF1E-45A36FF09860}"/>
              </a:ext>
            </a:extLst>
          </p:cNvPr>
          <p:cNvSpPr/>
          <p:nvPr/>
        </p:nvSpPr>
        <p:spPr>
          <a:xfrm>
            <a:off x="2788184" y="1508089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Identificar un problema: económico, social, ambiental</a:t>
            </a: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D25948-F21D-4027-B30C-0565245B1C31}"/>
              </a:ext>
            </a:extLst>
          </p:cNvPr>
          <p:cNvSpPr/>
          <p:nvPr/>
        </p:nvSpPr>
        <p:spPr>
          <a:xfrm>
            <a:off x="2812210" y="2591853"/>
            <a:ext cx="6071973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Identificar y </a:t>
            </a:r>
            <a:r>
              <a:rPr lang="pt-BR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seleccionar</a:t>
            </a: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soluciones</a:t>
            </a: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9">
            <a:extLst>
              <a:ext uri="{FF2B5EF4-FFF2-40B4-BE49-F238E27FC236}">
                <a16:creationId xmlns:a16="http://schemas.microsoft.com/office/drawing/2014/main" id="{D3929417-8094-4319-B7CD-A86D5CADBAB5}"/>
              </a:ext>
            </a:extLst>
          </p:cNvPr>
          <p:cNvSpPr/>
          <p:nvPr/>
        </p:nvSpPr>
        <p:spPr>
          <a:xfrm>
            <a:off x="2788184" y="3684531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entury Gothic"/>
              </a:rPr>
              <a:t>Implementar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la</a:t>
            </a:r>
            <a:r>
              <a:rPr lang="pt-BR" sz="24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solución</a:t>
            </a:r>
            <a:endParaRPr lang="en-US" dirty="0"/>
          </a:p>
        </p:txBody>
      </p:sp>
      <p:sp>
        <p:nvSpPr>
          <p:cNvPr id="14" name="Rectángulo 9">
            <a:extLst>
              <a:ext uri="{FF2B5EF4-FFF2-40B4-BE49-F238E27FC236}">
                <a16:creationId xmlns:a16="http://schemas.microsoft.com/office/drawing/2014/main" id="{729D076F-207F-40FF-83DB-D37C996C75AD}"/>
              </a:ext>
            </a:extLst>
          </p:cNvPr>
          <p:cNvSpPr/>
          <p:nvPr/>
        </p:nvSpPr>
        <p:spPr>
          <a:xfrm>
            <a:off x="2788183" y="4834719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monitorear</a:t>
            </a:r>
            <a:r>
              <a:rPr lang="pt-BR" sz="2400" dirty="0">
                <a:solidFill>
                  <a:schemeClr val="tx1"/>
                </a:solidFill>
                <a:latin typeface="Century Gothic"/>
              </a:rPr>
              <a:t> y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evaluar</a:t>
            </a:r>
            <a:endParaRPr lang="pt-BR" sz="2400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4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AE1A82-2209-40D1-B06A-A024758CCE73}"/>
              </a:ext>
            </a:extLst>
          </p:cNvPr>
          <p:cNvSpPr/>
          <p:nvPr/>
        </p:nvSpPr>
        <p:spPr>
          <a:xfrm>
            <a:off x="1338470" y="-23484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DAF4F0-B6AB-471E-B901-5683777F1D80}"/>
              </a:ext>
            </a:extLst>
          </p:cNvPr>
          <p:cNvSpPr/>
          <p:nvPr/>
        </p:nvSpPr>
        <p:spPr>
          <a:xfrm>
            <a:off x="1033669" y="437765"/>
            <a:ext cx="9834369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</a:t>
            </a:r>
            <a:r>
              <a:rPr lang="pt-B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resolución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 problemas...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ángulo: esquinas superiores, una redondeada y la otra cortada 10">
            <a:extLst>
              <a:ext uri="{FF2B5EF4-FFF2-40B4-BE49-F238E27FC236}">
                <a16:creationId xmlns:a16="http://schemas.microsoft.com/office/drawing/2014/main" id="{9447E556-FA2D-4D70-927C-49045CC3BA55}"/>
              </a:ext>
            </a:extLst>
          </p:cNvPr>
          <p:cNvSpPr/>
          <p:nvPr/>
        </p:nvSpPr>
        <p:spPr>
          <a:xfrm>
            <a:off x="716218" y="1531885"/>
            <a:ext cx="5380383" cy="3304891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Es una habilidad flexible y adaptativa que indica apertura, curiosidad y pensamiento divergente, basada en la observación y el reconocimiento preciso del entorno.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: esquinas superiores, una redondeada y la otra cortada 12">
            <a:extLst>
              <a:ext uri="{FF2B5EF4-FFF2-40B4-BE49-F238E27FC236}">
                <a16:creationId xmlns:a16="http://schemas.microsoft.com/office/drawing/2014/main" id="{8B5B7D3F-6668-4AEF-8766-0674F348E3B0}"/>
              </a:ext>
            </a:extLst>
          </p:cNvPr>
          <p:cNvSpPr/>
          <p:nvPr/>
        </p:nvSpPr>
        <p:spPr>
          <a:xfrm>
            <a:off x="6186474" y="2653318"/>
            <a:ext cx="5754194" cy="3204250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Conduce a la autoeficacia y el empoderamiento, lo que permite a las personas resolver problemas a través del pensamiento crítico y la toma de decisiones.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B4E989-AC07-4E67-946C-683E2BC36C09}"/>
              </a:ext>
            </a:extLst>
          </p:cNvPr>
          <p:cNvSpPr txBox="1"/>
          <p:nvPr/>
        </p:nvSpPr>
        <p:spPr>
          <a:xfrm>
            <a:off x="2584892" y="424070"/>
            <a:ext cx="71164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/>
              </a:rPr>
              <a:t>Cambiemos el chip….</a:t>
            </a:r>
          </a:p>
        </p:txBody>
      </p:sp>
      <p:pic>
        <p:nvPicPr>
          <p:cNvPr id="3078" name="Picture 6" descr="Gino Tubaro 💡 (@ginotubaro) | Twitter">
            <a:extLst>
              <a:ext uri="{FF2B5EF4-FFF2-40B4-BE49-F238E27FC236}">
                <a16:creationId xmlns:a16="http://schemas.microsoft.com/office/drawing/2014/main" id="{C0BD3F19-906E-4709-9511-AFC18FBC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730"/>
            <a:ext cx="4731026" cy="47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A770C224-BEA9-4DC4-BF9B-1D370FE9CDD7}"/>
              </a:ext>
            </a:extLst>
          </p:cNvPr>
          <p:cNvSpPr/>
          <p:nvPr/>
        </p:nvSpPr>
        <p:spPr>
          <a:xfrm>
            <a:off x="4731026" y="1895061"/>
            <a:ext cx="7182678" cy="2756452"/>
          </a:xfrm>
          <a:prstGeom prst="wedgeRoundRectCallout">
            <a:avLst>
              <a:gd name="adj1" fmla="val -52383"/>
              <a:gd name="adj2" fmla="val 658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“Los negocios surgen de los problemas. Sin ellos no habría negocios. Por eso suelo decir que me encantan los problemas ”.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Gino </a:t>
            </a:r>
            <a:r>
              <a:rPr lang="es-E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Tubaro</a:t>
            </a: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- Emprendedor Argentino</a:t>
            </a: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30" y="1867451"/>
            <a:ext cx="9144000" cy="2387600"/>
          </a:xfrm>
        </p:spPr>
        <p:txBody>
          <a:bodyPr>
            <a:noAutofit/>
          </a:bodyPr>
          <a:lstStyle/>
          <a:p>
            <a: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Metodologia</a:t>
            </a:r>
            <a:b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pic>
        <p:nvPicPr>
          <p:cNvPr id="10" name="WhatsApp Video 2021-07-21 at 9.58.34 PM">
            <a:hlinkClick r:id="" action="ppaction://media"/>
            <a:extLst>
              <a:ext uri="{FF2B5EF4-FFF2-40B4-BE49-F238E27FC236}">
                <a16:creationId xmlns:a16="http://schemas.microsoft.com/office/drawing/2014/main" id="{3259904D-3A8E-427C-91DC-3AA895B27F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0838" y="1656273"/>
            <a:ext cx="7712554" cy="411336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4FF4F3B-8B77-405A-A08F-F41920FD5857}"/>
              </a:ext>
            </a:extLst>
          </p:cNvPr>
          <p:cNvSpPr/>
          <p:nvPr/>
        </p:nvSpPr>
        <p:spPr>
          <a:xfrm>
            <a:off x="575094" y="512387"/>
            <a:ext cx="11041811" cy="897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Todo es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caos... Tranquilo (a)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72C000-5CEA-48ED-A154-45BD7906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  <a:solidFill>
            <a:srgbClr val="30715D"/>
          </a:solidFill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0809838-34F9-4A81-921C-F3B8F4AB4E89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30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363" y="2158086"/>
            <a:ext cx="8759687" cy="641626"/>
          </a:xfrm>
          <a:solidFill>
            <a:srgbClr val="30715D"/>
          </a:solidFill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Design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Thinking</a:t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Design Thinking o Pensamiento de Diseño - metodología- Escuela es[tech]">
            <a:extLst>
              <a:ext uri="{FF2B5EF4-FFF2-40B4-BE49-F238E27FC236}">
                <a16:creationId xmlns:a16="http://schemas.microsoft.com/office/drawing/2014/main" id="{B8BA374F-D238-49CD-96DB-407D5E28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6640"/>
            <a:ext cx="9753600" cy="2933700"/>
          </a:xfrm>
          <a:prstGeom prst="rect">
            <a:avLst/>
          </a:prstGeom>
          <a:solidFill>
            <a:srgbClr val="30715D"/>
          </a:solidFill>
          <a:ex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9310AF-39CB-4739-9900-C1BF4FC2F1E7}"/>
              </a:ext>
            </a:extLst>
          </p:cNvPr>
          <p:cNvSpPr txBox="1"/>
          <p:nvPr/>
        </p:nvSpPr>
        <p:spPr>
          <a:xfrm>
            <a:off x="2584171" y="4413413"/>
            <a:ext cx="3286541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Definir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7E0926-6B53-4E3E-9870-B9E423A0DD05}"/>
              </a:ext>
            </a:extLst>
          </p:cNvPr>
          <p:cNvSpPr txBox="1"/>
          <p:nvPr/>
        </p:nvSpPr>
        <p:spPr>
          <a:xfrm>
            <a:off x="5188220" y="4394456"/>
            <a:ext cx="2047463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Idear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2770-1C6B-4960-9F0A-7729FEC1297B}"/>
              </a:ext>
            </a:extLst>
          </p:cNvPr>
          <p:cNvSpPr txBox="1"/>
          <p:nvPr/>
        </p:nvSpPr>
        <p:spPr>
          <a:xfrm>
            <a:off x="7056778" y="4436385"/>
            <a:ext cx="2392022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Prototipar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4F9BFB-B77B-4008-8A00-95A83BF0136E}"/>
              </a:ext>
            </a:extLst>
          </p:cNvPr>
          <p:cNvSpPr txBox="1"/>
          <p:nvPr/>
        </p:nvSpPr>
        <p:spPr>
          <a:xfrm>
            <a:off x="9173811" y="4413413"/>
            <a:ext cx="2392022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Testar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A73834-C27D-436B-8AE8-5F5289C01849}"/>
              </a:ext>
            </a:extLst>
          </p:cNvPr>
          <p:cNvSpPr txBox="1"/>
          <p:nvPr/>
        </p:nvSpPr>
        <p:spPr>
          <a:xfrm>
            <a:off x="463827" y="4436385"/>
            <a:ext cx="3260034" cy="523220"/>
          </a:xfrm>
          <a:prstGeom prst="rect">
            <a:avLst/>
          </a:prstGeom>
          <a:solidFill>
            <a:srgbClr val="3071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Empatizar</a:t>
            </a:r>
          </a:p>
        </p:txBody>
      </p:sp>
    </p:spTree>
    <p:extLst>
      <p:ext uri="{BB962C8B-B14F-4D97-AF65-F5344CB8AC3E}">
        <p14:creationId xmlns:p14="http://schemas.microsoft.com/office/powerpoint/2010/main" val="1643629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441</Words>
  <Application>Microsoft Office PowerPoint</Application>
  <PresentationFormat>Panorámica</PresentationFormat>
  <Paragraphs>62</Paragraphs>
  <Slides>12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Futura Round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Metodologia recomendada</vt:lpstr>
      <vt:lpstr>Presentación de PowerPoint</vt:lpstr>
      <vt:lpstr>Design Thinking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del día</dc:title>
  <dc:creator>Valentina Coley</dc:creator>
  <cp:lastModifiedBy>Valentina Coley</cp:lastModifiedBy>
  <cp:revision>79</cp:revision>
  <dcterms:created xsi:type="dcterms:W3CDTF">2021-07-13T19:16:20Z</dcterms:created>
  <dcterms:modified xsi:type="dcterms:W3CDTF">2021-08-11T16:26:28Z</dcterms:modified>
</cp:coreProperties>
</file>