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321" r:id="rId2"/>
    <p:sldId id="315" r:id="rId3"/>
    <p:sldId id="259" r:id="rId4"/>
    <p:sldId id="316" r:id="rId5"/>
    <p:sldId id="313" r:id="rId6"/>
    <p:sldId id="289" r:id="rId7"/>
    <p:sldId id="280" r:id="rId8"/>
    <p:sldId id="266" r:id="rId9"/>
    <p:sldId id="283" r:id="rId10"/>
    <p:sldId id="291" r:id="rId11"/>
    <p:sldId id="292" r:id="rId12"/>
    <p:sldId id="304" r:id="rId13"/>
    <p:sldId id="302" r:id="rId14"/>
    <p:sldId id="303" r:id="rId15"/>
    <p:sldId id="301" r:id="rId16"/>
    <p:sldId id="294" r:id="rId17"/>
    <p:sldId id="317" r:id="rId18"/>
    <p:sldId id="305" r:id="rId19"/>
    <p:sldId id="318" r:id="rId20"/>
    <p:sldId id="319" r:id="rId21"/>
    <p:sldId id="320" r:id="rId22"/>
    <p:sldId id="310" r:id="rId23"/>
    <p:sldId id="286" r:id="rId24"/>
    <p:sldId id="267" r:id="rId25"/>
    <p:sldId id="269" r:id="rId26"/>
    <p:sldId id="270" r:id="rId27"/>
    <p:sldId id="271" r:id="rId28"/>
    <p:sldId id="272" r:id="rId29"/>
    <p:sldId id="311" r:id="rId3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Rivas" initials="CR" lastIdx="1" clrIdx="0">
    <p:extLst>
      <p:ext uri="{19B8F6BF-5375-455C-9EA6-DF929625EA0E}">
        <p15:presenceInfo xmlns:p15="http://schemas.microsoft.com/office/powerpoint/2012/main" userId="Carolina Rivas" providerId="None"/>
      </p:ext>
    </p:extLst>
  </p:cmAuthor>
  <p:cmAuthor id="2" name="Valentina Coley" initials="VC" lastIdx="1" clrIdx="1">
    <p:extLst>
      <p:ext uri="{19B8F6BF-5375-455C-9EA6-DF929625EA0E}">
        <p15:presenceInfo xmlns:p15="http://schemas.microsoft.com/office/powerpoint/2012/main" userId="S::valentina.coley@cubosocial.org::6215a152-8e28-4d70-a23b-f36faab833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214F"/>
    <a:srgbClr val="8F294E"/>
    <a:srgbClr val="DB5A2B"/>
    <a:srgbClr val="4A66AC"/>
    <a:srgbClr val="474069"/>
    <a:srgbClr val="F05D5A"/>
    <a:srgbClr val="718DCE"/>
    <a:srgbClr val="FFA0B7"/>
    <a:srgbClr val="4A787E"/>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ntina Coley" userId="6215a152-8e28-4d70-a23b-f36faab8332e" providerId="ADAL" clId="{1A1ECE35-ADE1-4E1B-B8CF-8A8F9E198DB8}"/>
    <pc:docChg chg="delSld">
      <pc:chgData name="Valentina Coley" userId="6215a152-8e28-4d70-a23b-f36faab8332e" providerId="ADAL" clId="{1A1ECE35-ADE1-4E1B-B8CF-8A8F9E198DB8}" dt="2021-08-04T23:21:23.705" v="0" actId="2696"/>
      <pc:docMkLst>
        <pc:docMk/>
      </pc:docMkLst>
      <pc:sldChg chg="del">
        <pc:chgData name="Valentina Coley" userId="6215a152-8e28-4d70-a23b-f36faab8332e" providerId="ADAL" clId="{1A1ECE35-ADE1-4E1B-B8CF-8A8F9E198DB8}" dt="2021-08-04T23:21:23.705" v="0" actId="2696"/>
        <pc:sldMkLst>
          <pc:docMk/>
          <pc:sldMk cId="1728787437"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E6DBEB-2634-4B94-AFCD-1A6BE3E1246B}" type="datetimeFigureOut">
              <a:rPr lang="es-CO" smtClean="0"/>
              <a:t>4/08/2021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E5C87-2CA1-4CFC-A3CD-1F2F6F760483}" type="slidenum">
              <a:rPr lang="es-CO" smtClean="0"/>
              <a:t>‹Nº›</a:t>
            </a:fld>
            <a:endParaRPr lang="es-CO"/>
          </a:p>
        </p:txBody>
      </p:sp>
    </p:spTree>
    <p:extLst>
      <p:ext uri="{BB962C8B-B14F-4D97-AF65-F5344CB8AC3E}">
        <p14:creationId xmlns:p14="http://schemas.microsoft.com/office/powerpoint/2010/main" val="283568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err="1"/>
              <a:t>Cuentenme</a:t>
            </a:r>
            <a:r>
              <a:rPr lang="es-CO"/>
              <a:t> en los comentarios algunas cualidades de esta persona….</a:t>
            </a:r>
          </a:p>
          <a:p>
            <a:endParaRPr lang="es-CO"/>
          </a:p>
          <a:p>
            <a:r>
              <a:rPr lang="es-ES">
                <a:solidFill>
                  <a:srgbClr val="2B2B2B"/>
                </a:solidFill>
                <a:latin typeface="Arial" panose="020B0604020202020204" pitchFamily="34" charset="0"/>
              </a:rPr>
              <a:t>ambiciosos, creativos, excéntricos o solitarios.</a:t>
            </a:r>
          </a:p>
          <a:p>
            <a:r>
              <a:rPr lang="es-ES">
                <a:solidFill>
                  <a:srgbClr val="2B2B2B"/>
                </a:solidFill>
                <a:latin typeface="Arial" panose="020B0604020202020204" pitchFamily="34" charset="0"/>
              </a:rPr>
              <a:t>Estas palabras también podrían aplicarse a algunos elementos de las condiciones de salud mental, y así continuar el concepto de “genio en la locura”. </a:t>
            </a:r>
            <a:r>
              <a:rPr lang="es-ES" b="1">
                <a:solidFill>
                  <a:srgbClr val="2B2B2B"/>
                </a:solidFill>
                <a:latin typeface="Arial" panose="020B0604020202020204" pitchFamily="34" charset="0"/>
              </a:rPr>
              <a:t>Estos estereotipos no contribuyen a una buena salud mental</a:t>
            </a:r>
            <a:endParaRPr lang="es-CO"/>
          </a:p>
        </p:txBody>
      </p:sp>
      <p:sp>
        <p:nvSpPr>
          <p:cNvPr id="4" name="Marcador de número de diapositiva 3"/>
          <p:cNvSpPr>
            <a:spLocks noGrp="1"/>
          </p:cNvSpPr>
          <p:nvPr>
            <p:ph type="sldNum" sz="quarter" idx="5"/>
          </p:nvPr>
        </p:nvSpPr>
        <p:spPr/>
        <p:txBody>
          <a:bodyPr/>
          <a:lstStyle/>
          <a:p>
            <a:fld id="{6F0E5C87-2CA1-4CFC-A3CD-1F2F6F760483}" type="slidenum">
              <a:rPr lang="es-CO" smtClean="0"/>
              <a:t>9</a:t>
            </a:fld>
            <a:endParaRPr lang="es-CO"/>
          </a:p>
        </p:txBody>
      </p:sp>
    </p:spTree>
    <p:extLst>
      <p:ext uri="{BB962C8B-B14F-4D97-AF65-F5344CB8AC3E}">
        <p14:creationId xmlns:p14="http://schemas.microsoft.com/office/powerpoint/2010/main" val="123719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solidFill>
                  <a:srgbClr val="2B2B2B"/>
                </a:solidFill>
                <a:latin typeface="Arial" panose="020B0604020202020204" pitchFamily="34" charset="0"/>
              </a:rPr>
              <a:t>ambiciosos, creativos, excéntricos o solitarios.</a:t>
            </a:r>
          </a:p>
          <a:p>
            <a:r>
              <a:rPr lang="es-ES">
                <a:solidFill>
                  <a:srgbClr val="2B2B2B"/>
                </a:solidFill>
                <a:latin typeface="Arial" panose="020B0604020202020204" pitchFamily="34" charset="0"/>
              </a:rPr>
              <a:t>Estas palabras también podrían aplicarse a algunos elementos de las condiciones de salud mental, y así continuar el concepto de “genio en la locura”. </a:t>
            </a:r>
            <a:r>
              <a:rPr lang="es-ES" b="1">
                <a:solidFill>
                  <a:srgbClr val="2B2B2B"/>
                </a:solidFill>
                <a:latin typeface="Arial" panose="020B0604020202020204" pitchFamily="34" charset="0"/>
              </a:rPr>
              <a:t>Estos estereotipos no contribuyen a una buena salud mental.</a:t>
            </a:r>
            <a:endParaRPr lang="es-ES" b="0" i="0">
              <a:solidFill>
                <a:srgbClr val="2B2B2B"/>
              </a:solidFill>
              <a:effectLst/>
              <a:latin typeface="Arial" panose="020B0604020202020204" pitchFamily="34" charset="0"/>
            </a:endParaRPr>
          </a:p>
          <a:p>
            <a:endParaRPr lang="es-CO"/>
          </a:p>
        </p:txBody>
      </p:sp>
      <p:sp>
        <p:nvSpPr>
          <p:cNvPr id="4" name="Marcador de número de diapositiva 3"/>
          <p:cNvSpPr>
            <a:spLocks noGrp="1"/>
          </p:cNvSpPr>
          <p:nvPr>
            <p:ph type="sldNum" sz="quarter" idx="5"/>
          </p:nvPr>
        </p:nvSpPr>
        <p:spPr/>
        <p:txBody>
          <a:bodyPr/>
          <a:lstStyle/>
          <a:p>
            <a:fld id="{6F0E5C87-2CA1-4CFC-A3CD-1F2F6F760483}" type="slidenum">
              <a:rPr lang="es-CO" smtClean="0"/>
              <a:t>10</a:t>
            </a:fld>
            <a:endParaRPr lang="es-CO"/>
          </a:p>
        </p:txBody>
      </p:sp>
    </p:spTree>
    <p:extLst>
      <p:ext uri="{BB962C8B-B14F-4D97-AF65-F5344CB8AC3E}">
        <p14:creationId xmlns:p14="http://schemas.microsoft.com/office/powerpoint/2010/main" val="1910636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solidFill>
                  <a:srgbClr val="2B2B2B"/>
                </a:solidFill>
                <a:latin typeface="Arial" panose="020B0604020202020204" pitchFamily="34" charset="0"/>
              </a:rPr>
              <a:t>ambiciosos, creativos, excéntricos o solitarios.</a:t>
            </a:r>
          </a:p>
          <a:p>
            <a:r>
              <a:rPr lang="es-ES">
                <a:solidFill>
                  <a:srgbClr val="2B2B2B"/>
                </a:solidFill>
                <a:latin typeface="Arial" panose="020B0604020202020204" pitchFamily="34" charset="0"/>
              </a:rPr>
              <a:t>Estas palabras también podrían aplicarse a algunos elementos de las condiciones de salud mental, y así continuar el concepto de “genio en la locura”. </a:t>
            </a:r>
            <a:r>
              <a:rPr lang="es-ES" b="1">
                <a:solidFill>
                  <a:srgbClr val="2B2B2B"/>
                </a:solidFill>
                <a:latin typeface="Arial" panose="020B0604020202020204" pitchFamily="34" charset="0"/>
              </a:rPr>
              <a:t>Estos estereotipos no contribuyen a una buena salud mental.</a:t>
            </a:r>
            <a:endParaRPr lang="es-ES" b="0" i="0">
              <a:solidFill>
                <a:srgbClr val="2B2B2B"/>
              </a:solidFill>
              <a:effectLst/>
              <a:latin typeface="Arial" panose="020B0604020202020204" pitchFamily="34" charset="0"/>
            </a:endParaRPr>
          </a:p>
          <a:p>
            <a:endParaRPr lang="es-CO"/>
          </a:p>
        </p:txBody>
      </p:sp>
      <p:sp>
        <p:nvSpPr>
          <p:cNvPr id="4" name="Marcador de número de diapositiva 3"/>
          <p:cNvSpPr>
            <a:spLocks noGrp="1"/>
          </p:cNvSpPr>
          <p:nvPr>
            <p:ph type="sldNum" sz="quarter" idx="5"/>
          </p:nvPr>
        </p:nvSpPr>
        <p:spPr/>
        <p:txBody>
          <a:bodyPr/>
          <a:lstStyle/>
          <a:p>
            <a:fld id="{6F0E5C87-2CA1-4CFC-A3CD-1F2F6F760483}" type="slidenum">
              <a:rPr lang="es-CO" smtClean="0"/>
              <a:t>11</a:t>
            </a:fld>
            <a:endParaRPr lang="es-CO"/>
          </a:p>
        </p:txBody>
      </p:sp>
    </p:spTree>
    <p:extLst>
      <p:ext uri="{BB962C8B-B14F-4D97-AF65-F5344CB8AC3E}">
        <p14:creationId xmlns:p14="http://schemas.microsoft.com/office/powerpoint/2010/main" val="379950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err="1"/>
              <a:t>Cuentenme</a:t>
            </a:r>
            <a:r>
              <a:rPr lang="es-CO"/>
              <a:t> en los comentarios algunas cualidades de esta persona….</a:t>
            </a:r>
          </a:p>
          <a:p>
            <a:endParaRPr lang="es-CO"/>
          </a:p>
          <a:p>
            <a:r>
              <a:rPr lang="es-ES">
                <a:solidFill>
                  <a:srgbClr val="2B2B2B"/>
                </a:solidFill>
                <a:latin typeface="Arial" panose="020B0604020202020204" pitchFamily="34" charset="0"/>
              </a:rPr>
              <a:t>ambiciosos, creativos, excéntricos o solitarios.</a:t>
            </a:r>
          </a:p>
          <a:p>
            <a:r>
              <a:rPr lang="es-ES">
                <a:solidFill>
                  <a:srgbClr val="2B2B2B"/>
                </a:solidFill>
                <a:latin typeface="Arial" panose="020B0604020202020204" pitchFamily="34" charset="0"/>
              </a:rPr>
              <a:t>Estas palabras también podrían aplicarse a algunos elementos de las condiciones de salud mental, y así continuar el concepto de “genio en la locura”. </a:t>
            </a:r>
            <a:r>
              <a:rPr lang="es-ES" b="1">
                <a:solidFill>
                  <a:srgbClr val="2B2B2B"/>
                </a:solidFill>
                <a:latin typeface="Arial" panose="020B0604020202020204" pitchFamily="34" charset="0"/>
              </a:rPr>
              <a:t>Estos estereotipos no contribuyen a una buena salud mental</a:t>
            </a:r>
            <a:endParaRPr lang="es-CO"/>
          </a:p>
        </p:txBody>
      </p:sp>
      <p:sp>
        <p:nvSpPr>
          <p:cNvPr id="4" name="Marcador de número de diapositiva 3"/>
          <p:cNvSpPr>
            <a:spLocks noGrp="1"/>
          </p:cNvSpPr>
          <p:nvPr>
            <p:ph type="sldNum" sz="quarter" idx="5"/>
          </p:nvPr>
        </p:nvSpPr>
        <p:spPr/>
        <p:txBody>
          <a:bodyPr/>
          <a:lstStyle/>
          <a:p>
            <a:fld id="{6F0E5C87-2CA1-4CFC-A3CD-1F2F6F760483}" type="slidenum">
              <a:rPr lang="es-CO" smtClean="0"/>
              <a:t>13</a:t>
            </a:fld>
            <a:endParaRPr lang="es-CO"/>
          </a:p>
        </p:txBody>
      </p:sp>
    </p:spTree>
    <p:extLst>
      <p:ext uri="{BB962C8B-B14F-4D97-AF65-F5344CB8AC3E}">
        <p14:creationId xmlns:p14="http://schemas.microsoft.com/office/powerpoint/2010/main" val="135614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err="1"/>
              <a:t>Cuentenme</a:t>
            </a:r>
            <a:r>
              <a:rPr lang="es-CO"/>
              <a:t> en los comentarios algunas cualidades de esta persona….</a:t>
            </a:r>
          </a:p>
          <a:p>
            <a:endParaRPr lang="es-CO"/>
          </a:p>
          <a:p>
            <a:r>
              <a:rPr lang="es-ES">
                <a:solidFill>
                  <a:srgbClr val="2B2B2B"/>
                </a:solidFill>
                <a:latin typeface="Arial" panose="020B0604020202020204" pitchFamily="34" charset="0"/>
              </a:rPr>
              <a:t>ambiciosos, creativos, excéntricos o solitarios.</a:t>
            </a:r>
          </a:p>
          <a:p>
            <a:r>
              <a:rPr lang="es-ES">
                <a:solidFill>
                  <a:srgbClr val="2B2B2B"/>
                </a:solidFill>
                <a:latin typeface="Arial" panose="020B0604020202020204" pitchFamily="34" charset="0"/>
              </a:rPr>
              <a:t>Estas palabras también podrían aplicarse a algunos elementos de las condiciones de salud mental, y así continuar el concepto de “genio en la locura”. </a:t>
            </a:r>
            <a:r>
              <a:rPr lang="es-ES" b="1">
                <a:solidFill>
                  <a:srgbClr val="2B2B2B"/>
                </a:solidFill>
                <a:latin typeface="Arial" panose="020B0604020202020204" pitchFamily="34" charset="0"/>
              </a:rPr>
              <a:t>Estos estereotipos no contribuyen a una buena salud mental</a:t>
            </a:r>
            <a:endParaRPr lang="es-CO"/>
          </a:p>
        </p:txBody>
      </p:sp>
      <p:sp>
        <p:nvSpPr>
          <p:cNvPr id="4" name="Marcador de número de diapositiva 3"/>
          <p:cNvSpPr>
            <a:spLocks noGrp="1"/>
          </p:cNvSpPr>
          <p:nvPr>
            <p:ph type="sldNum" sz="quarter" idx="5"/>
          </p:nvPr>
        </p:nvSpPr>
        <p:spPr/>
        <p:txBody>
          <a:bodyPr/>
          <a:lstStyle/>
          <a:p>
            <a:fld id="{6F0E5C87-2CA1-4CFC-A3CD-1F2F6F760483}" type="slidenum">
              <a:rPr lang="es-CO" smtClean="0"/>
              <a:t>15</a:t>
            </a:fld>
            <a:endParaRPr lang="es-CO"/>
          </a:p>
        </p:txBody>
      </p:sp>
    </p:spTree>
    <p:extLst>
      <p:ext uri="{BB962C8B-B14F-4D97-AF65-F5344CB8AC3E}">
        <p14:creationId xmlns:p14="http://schemas.microsoft.com/office/powerpoint/2010/main" val="407429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200"/>
              <a:t>Estas emociones nos producen bienestar y felicidad, pueden estar centradas en el pasado que incluyen la satisfacción, la complacencia, la serenidad. Las emociones que están centradas en el futuro incluyen la esperanza, la confianza, la fe. Las emociones centradas en el presente incluyen el éxtasis, la tranquilidad, la euforia, la fluidez </a:t>
            </a:r>
            <a:br>
              <a:rPr lang="es-ES" sz="1200"/>
            </a:br>
            <a:endParaRPr lang="es-CO"/>
          </a:p>
        </p:txBody>
      </p:sp>
      <p:sp>
        <p:nvSpPr>
          <p:cNvPr id="4" name="Marcador de número de diapositiva 3"/>
          <p:cNvSpPr>
            <a:spLocks noGrp="1"/>
          </p:cNvSpPr>
          <p:nvPr>
            <p:ph type="sldNum" sz="quarter" idx="5"/>
          </p:nvPr>
        </p:nvSpPr>
        <p:spPr/>
        <p:txBody>
          <a:bodyPr/>
          <a:lstStyle/>
          <a:p>
            <a:fld id="{6F0E5C87-2CA1-4CFC-A3CD-1F2F6F760483}" type="slidenum">
              <a:rPr lang="es-CO" smtClean="0"/>
              <a:t>25</a:t>
            </a:fld>
            <a:endParaRPr lang="es-CO"/>
          </a:p>
        </p:txBody>
      </p:sp>
    </p:spTree>
    <p:extLst>
      <p:ext uri="{BB962C8B-B14F-4D97-AF65-F5344CB8AC3E}">
        <p14:creationId xmlns:p14="http://schemas.microsoft.com/office/powerpoint/2010/main" val="2933465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a:solidFill>
                  <a:schemeClr val="bg1"/>
                </a:solidFill>
              </a:rPr>
              <a:t>Es una experiencia en la que alguien despliega completamente sus habilidades, fortalezas y atención para una tarea desafiante. Esto produce una experiencia “flujo” que es tan gratificante que las personas están dispuestas hacerlo por su propio bien en lugar de por lo que obtendrán</a:t>
            </a:r>
            <a:r>
              <a:rPr lang="es-419"/>
              <a:t>. </a:t>
            </a:r>
          </a:p>
          <a:p>
            <a:endParaRPr lang="es-CO"/>
          </a:p>
        </p:txBody>
      </p:sp>
      <p:sp>
        <p:nvSpPr>
          <p:cNvPr id="4" name="Marcador de número de diapositiva 3"/>
          <p:cNvSpPr>
            <a:spLocks noGrp="1"/>
          </p:cNvSpPr>
          <p:nvPr>
            <p:ph type="sldNum" sz="quarter" idx="5"/>
          </p:nvPr>
        </p:nvSpPr>
        <p:spPr/>
        <p:txBody>
          <a:bodyPr/>
          <a:lstStyle/>
          <a:p>
            <a:fld id="{6F0E5C87-2CA1-4CFC-A3CD-1F2F6F760483}" type="slidenum">
              <a:rPr lang="es-CO" smtClean="0"/>
              <a:t>26</a:t>
            </a:fld>
            <a:endParaRPr lang="es-CO"/>
          </a:p>
        </p:txBody>
      </p:sp>
    </p:spTree>
    <p:extLst>
      <p:ext uri="{BB962C8B-B14F-4D97-AF65-F5344CB8AC3E}">
        <p14:creationId xmlns:p14="http://schemas.microsoft.com/office/powerpoint/2010/main" val="417390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200"/>
              <a:t>El apoyo y la conexión con los demás es uno de los mejores antídotos contras las “dificultades”. Las experiencias que contribuyen al bienestar a menudo se amplifican a través de nuestras relaciones, por ejemplo una gran alegría significa risas, un sentimiento de pertinencia y orgullo en el logro.</a:t>
            </a:r>
            <a:br>
              <a:rPr lang="es-ES" sz="1200"/>
            </a:br>
            <a:endParaRPr lang="pt-BR" sz="1200"/>
          </a:p>
          <a:p>
            <a:endParaRPr lang="es-CO"/>
          </a:p>
        </p:txBody>
      </p:sp>
      <p:sp>
        <p:nvSpPr>
          <p:cNvPr id="4" name="Marcador de número de diapositiva 3"/>
          <p:cNvSpPr>
            <a:spLocks noGrp="1"/>
          </p:cNvSpPr>
          <p:nvPr>
            <p:ph type="sldNum" sz="quarter" idx="5"/>
          </p:nvPr>
        </p:nvSpPr>
        <p:spPr/>
        <p:txBody>
          <a:bodyPr/>
          <a:lstStyle/>
          <a:p>
            <a:fld id="{6F0E5C87-2CA1-4CFC-A3CD-1F2F6F760483}" type="slidenum">
              <a:rPr lang="es-CO" smtClean="0"/>
              <a:t>27</a:t>
            </a:fld>
            <a:endParaRPr lang="es-CO"/>
          </a:p>
        </p:txBody>
      </p:sp>
    </p:spTree>
    <p:extLst>
      <p:ext uri="{BB962C8B-B14F-4D97-AF65-F5344CB8AC3E}">
        <p14:creationId xmlns:p14="http://schemas.microsoft.com/office/powerpoint/2010/main" val="1516700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a:solidFill>
                  <a:schemeClr val="tx1"/>
                </a:solidFill>
                <a:effectLst/>
                <a:latin typeface="+mn-lt"/>
                <a:ea typeface="+mn-ea"/>
                <a:cs typeface="+mn-cs"/>
              </a:rPr>
              <a:t>El Modelo </a:t>
            </a:r>
            <a:r>
              <a:rPr lang="es-ES" sz="1200" b="1" i="0" kern="1200" err="1">
                <a:solidFill>
                  <a:schemeClr val="tx1"/>
                </a:solidFill>
                <a:effectLst/>
                <a:latin typeface="+mn-lt"/>
                <a:ea typeface="+mn-ea"/>
                <a:cs typeface="+mn-cs"/>
              </a:rPr>
              <a:t>Canvas</a:t>
            </a:r>
            <a:r>
              <a:rPr lang="es-ES" sz="1200" b="0" i="0" kern="1200">
                <a:solidFill>
                  <a:schemeClr val="tx1"/>
                </a:solidFill>
                <a:effectLst/>
                <a:latin typeface="+mn-lt"/>
                <a:ea typeface="+mn-ea"/>
                <a:cs typeface="+mn-cs"/>
              </a:rPr>
              <a:t> es una herramienta para definir y crear modelos de negocio innovadores pero de esta vez lo vamos a utilizar para crear un plan de bienestar </a:t>
            </a:r>
            <a:r>
              <a:rPr lang="es-ES" sz="1200" b="0" i="0" kern="1200" err="1">
                <a:solidFill>
                  <a:schemeClr val="tx1"/>
                </a:solidFill>
                <a:effectLst/>
                <a:latin typeface="+mn-lt"/>
                <a:ea typeface="+mn-ea"/>
                <a:cs typeface="+mn-cs"/>
              </a:rPr>
              <a:t>psicologico</a:t>
            </a:r>
            <a:endParaRPr lang="es-CO"/>
          </a:p>
        </p:txBody>
      </p:sp>
      <p:sp>
        <p:nvSpPr>
          <p:cNvPr id="4" name="Marcador de número de diapositiva 3"/>
          <p:cNvSpPr>
            <a:spLocks noGrp="1"/>
          </p:cNvSpPr>
          <p:nvPr>
            <p:ph type="sldNum" sz="quarter" idx="5"/>
          </p:nvPr>
        </p:nvSpPr>
        <p:spPr/>
        <p:txBody>
          <a:bodyPr/>
          <a:lstStyle/>
          <a:p>
            <a:fld id="{6F0E5C87-2CA1-4CFC-A3CD-1F2F6F760483}" type="slidenum">
              <a:rPr lang="es-CO" smtClean="0"/>
              <a:t>29</a:t>
            </a:fld>
            <a:endParaRPr lang="es-CO"/>
          </a:p>
        </p:txBody>
      </p:sp>
    </p:spTree>
    <p:extLst>
      <p:ext uri="{BB962C8B-B14F-4D97-AF65-F5344CB8AC3E}">
        <p14:creationId xmlns:p14="http://schemas.microsoft.com/office/powerpoint/2010/main" val="87734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a:t>Haga clic para modificar el estilo de título del patrón</a:t>
            </a:r>
            <a:endParaRPr lang="en-US"/>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FFE886A3-0F68-49CB-9B80-09171094D6D0}" type="datetimeFigureOut">
              <a:rPr lang="pt-BR" smtClean="0"/>
              <a:t>04/08/2021</a:t>
            </a:fld>
            <a:endParaRPr lang="pt-B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pt-B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172E934-32C7-4850-B102-4564C4CDEC6C}" type="slidenum">
              <a:rPr lang="pt-BR" smtClean="0"/>
              <a:t>‹Nº›</a:t>
            </a:fld>
            <a:endParaRPr lang="pt-B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954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FE886A3-0F68-49CB-9B80-09171094D6D0}" type="datetimeFigureOut">
              <a:rPr lang="pt-BR" smtClean="0"/>
              <a:t>04/08/2021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172E934-32C7-4850-B102-4564C4CDEC6C}" type="slidenum">
              <a:rPr lang="pt-BR" smtClean="0"/>
              <a:t>‹Nº›</a:t>
            </a:fld>
            <a:endParaRPr lang="pt-BR"/>
          </a:p>
        </p:txBody>
      </p:sp>
    </p:spTree>
    <p:extLst>
      <p:ext uri="{BB962C8B-B14F-4D97-AF65-F5344CB8AC3E}">
        <p14:creationId xmlns:p14="http://schemas.microsoft.com/office/powerpoint/2010/main" val="134187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FE886A3-0F68-49CB-9B80-09171094D6D0}" type="datetimeFigureOut">
              <a:rPr lang="pt-BR" smtClean="0"/>
              <a:t>04/08/2021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172E934-32C7-4850-B102-4564C4CDEC6C}" type="slidenum">
              <a:rPr lang="pt-BR" smtClean="0"/>
              <a:t>‹Nº›</a:t>
            </a:fld>
            <a:endParaRPr lang="pt-BR"/>
          </a:p>
        </p:txBody>
      </p:sp>
    </p:spTree>
    <p:extLst>
      <p:ext uri="{BB962C8B-B14F-4D97-AF65-F5344CB8AC3E}">
        <p14:creationId xmlns:p14="http://schemas.microsoft.com/office/powerpoint/2010/main" val="78854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FE886A3-0F68-49CB-9B80-09171094D6D0}" type="datetimeFigureOut">
              <a:rPr lang="pt-BR" smtClean="0"/>
              <a:t>04/08/2021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172E934-32C7-4850-B102-4564C4CDEC6C}" type="slidenum">
              <a:rPr lang="pt-BR" smtClean="0"/>
              <a:t>‹Nº›</a:t>
            </a:fld>
            <a:endParaRPr lang="pt-BR"/>
          </a:p>
        </p:txBody>
      </p:sp>
    </p:spTree>
    <p:extLst>
      <p:ext uri="{BB962C8B-B14F-4D97-AF65-F5344CB8AC3E}">
        <p14:creationId xmlns:p14="http://schemas.microsoft.com/office/powerpoint/2010/main" val="155594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a:t>Haga clic para modificar el estilo de título del patrón</a:t>
            </a:r>
            <a:endParaRPr lang="en-US"/>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FE886A3-0F68-49CB-9B80-09171094D6D0}" type="datetimeFigureOut">
              <a:rPr lang="pt-BR" smtClean="0"/>
              <a:t>04/08/2021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172E934-32C7-4850-B102-4564C4CDEC6C}" type="slidenum">
              <a:rPr lang="pt-BR" smtClean="0"/>
              <a:t>‹Nº›</a:t>
            </a:fld>
            <a:endParaRPr lang="pt-B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09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FFE886A3-0F68-49CB-9B80-09171094D6D0}" type="datetimeFigureOut">
              <a:rPr lang="pt-BR" smtClean="0"/>
              <a:t>04/08/2021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172E934-32C7-4850-B102-4564C4CDEC6C}" type="slidenum">
              <a:rPr lang="pt-BR" smtClean="0"/>
              <a:t>‹Nº›</a:t>
            </a:fld>
            <a:endParaRPr lang="pt-BR"/>
          </a:p>
        </p:txBody>
      </p:sp>
    </p:spTree>
    <p:extLst>
      <p:ext uri="{BB962C8B-B14F-4D97-AF65-F5344CB8AC3E}">
        <p14:creationId xmlns:p14="http://schemas.microsoft.com/office/powerpoint/2010/main" val="207822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FFE886A3-0F68-49CB-9B80-09171094D6D0}" type="datetimeFigureOut">
              <a:rPr lang="pt-BR" smtClean="0"/>
              <a:t>04/08/2021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1172E934-32C7-4850-B102-4564C4CDEC6C}" type="slidenum">
              <a:rPr lang="pt-BR" smtClean="0"/>
              <a:t>‹Nº›</a:t>
            </a:fld>
            <a:endParaRPr lang="pt-BR"/>
          </a:p>
        </p:txBody>
      </p:sp>
    </p:spTree>
    <p:extLst>
      <p:ext uri="{BB962C8B-B14F-4D97-AF65-F5344CB8AC3E}">
        <p14:creationId xmlns:p14="http://schemas.microsoft.com/office/powerpoint/2010/main" val="386023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FFE886A3-0F68-49CB-9B80-09171094D6D0}" type="datetimeFigureOut">
              <a:rPr lang="pt-BR" smtClean="0"/>
              <a:t>04/08/2021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172E934-32C7-4850-B102-4564C4CDEC6C}" type="slidenum">
              <a:rPr lang="pt-BR" smtClean="0"/>
              <a:t>‹Nº›</a:t>
            </a:fld>
            <a:endParaRPr lang="pt-BR"/>
          </a:p>
        </p:txBody>
      </p:sp>
    </p:spTree>
    <p:extLst>
      <p:ext uri="{BB962C8B-B14F-4D97-AF65-F5344CB8AC3E}">
        <p14:creationId xmlns:p14="http://schemas.microsoft.com/office/powerpoint/2010/main" val="323855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E886A3-0F68-49CB-9B80-09171094D6D0}" type="datetimeFigureOut">
              <a:rPr lang="pt-BR" smtClean="0"/>
              <a:t>04/08/2021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1172E934-32C7-4850-B102-4564C4CDEC6C}" type="slidenum">
              <a:rPr lang="pt-BR" smtClean="0"/>
              <a:t>‹Nº›</a:t>
            </a:fld>
            <a:endParaRPr lang="pt-BR"/>
          </a:p>
        </p:txBody>
      </p:sp>
    </p:spTree>
    <p:extLst>
      <p:ext uri="{BB962C8B-B14F-4D97-AF65-F5344CB8AC3E}">
        <p14:creationId xmlns:p14="http://schemas.microsoft.com/office/powerpoint/2010/main" val="70938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FE886A3-0F68-49CB-9B80-09171094D6D0}" type="datetimeFigureOut">
              <a:rPr lang="pt-BR" smtClean="0"/>
              <a:t>04/08/2021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172E934-32C7-4850-B102-4564C4CDEC6C}" type="slidenum">
              <a:rPr lang="pt-BR" smtClean="0"/>
              <a:t>‹Nº›</a:t>
            </a:fld>
            <a:endParaRPr lang="pt-BR"/>
          </a:p>
        </p:txBody>
      </p:sp>
    </p:spTree>
    <p:extLst>
      <p:ext uri="{BB962C8B-B14F-4D97-AF65-F5344CB8AC3E}">
        <p14:creationId xmlns:p14="http://schemas.microsoft.com/office/powerpoint/2010/main" val="414016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FE886A3-0F68-49CB-9B80-09171094D6D0}" type="datetimeFigureOut">
              <a:rPr lang="pt-BR" smtClean="0"/>
              <a:t>04/08/2021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172E934-32C7-4850-B102-4564C4CDEC6C}" type="slidenum">
              <a:rPr lang="pt-BR" smtClean="0"/>
              <a:t>‹Nº›</a:t>
            </a:fld>
            <a:endParaRPr lang="pt-BR"/>
          </a:p>
        </p:txBody>
      </p:sp>
    </p:spTree>
    <p:extLst>
      <p:ext uri="{BB962C8B-B14F-4D97-AF65-F5344CB8AC3E}">
        <p14:creationId xmlns:p14="http://schemas.microsoft.com/office/powerpoint/2010/main" val="68196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F294E"/>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FE886A3-0F68-49CB-9B80-09171094D6D0}" type="datetimeFigureOut">
              <a:rPr lang="pt-BR" smtClean="0"/>
              <a:t>04/08/2021</a:t>
            </a:fld>
            <a:endParaRPr lang="pt-B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pt-B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172E934-32C7-4850-B102-4564C4CDEC6C}" type="slidenum">
              <a:rPr lang="pt-BR" smtClean="0"/>
              <a:t>‹Nº›</a:t>
            </a:fld>
            <a:endParaRPr lang="pt-BR"/>
          </a:p>
        </p:txBody>
      </p:sp>
    </p:spTree>
    <p:extLst>
      <p:ext uri="{BB962C8B-B14F-4D97-AF65-F5344CB8AC3E}">
        <p14:creationId xmlns:p14="http://schemas.microsoft.com/office/powerpoint/2010/main" val="40621932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hyperlink" Target="https://www.inc.com/author/jessica-bruder"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40.png"/><Relationship Id="rId2" Type="http://schemas.openxmlformats.org/officeDocument/2006/relationships/notesSlide" Target="../notesSlides/notesSlide9.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B9433C-FE81-418D-8AA7-6CC14093B155}"/>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167B6B1D-04E1-4ED0-810B-609358EB41F7}"/>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BEFE91CC-D13F-46FF-A8C7-3E5BA1D5CD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2053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94675" y="355921"/>
            <a:ext cx="9878518" cy="1356360"/>
          </a:xfrm>
        </p:spPr>
        <p:txBody>
          <a:bodyPr/>
          <a:lstStyle/>
          <a:p>
            <a:r>
              <a:rPr lang="es-419" dirty="0">
                <a:solidFill>
                  <a:srgbClr val="8F294E"/>
                </a:solidFill>
                <a:latin typeface="Century Gothic" panose="020B0502020202020204" pitchFamily="34" charset="0"/>
              </a:rPr>
              <a:t>Emprendimiento y Salud Mental </a:t>
            </a:r>
            <a:endParaRPr lang="pt-BR" dirty="0">
              <a:solidFill>
                <a:srgbClr val="8F294E"/>
              </a:solidFill>
              <a:latin typeface="Century Gothic" panose="020B0502020202020204" pitchFamily="34" charset="0"/>
            </a:endParaRPr>
          </a:p>
        </p:txBody>
      </p:sp>
      <p:pic>
        <p:nvPicPr>
          <p:cNvPr id="9" name="Imagen 8"/>
          <p:cNvPicPr>
            <a:picLocks noChangeAspect="1"/>
          </p:cNvPicPr>
          <p:nvPr/>
        </p:nvPicPr>
        <p:blipFill>
          <a:blip r:embed="rId3"/>
          <a:stretch>
            <a:fillRect/>
          </a:stretch>
        </p:blipFill>
        <p:spPr>
          <a:xfrm>
            <a:off x="218123" y="4631333"/>
            <a:ext cx="4687778" cy="1991540"/>
          </a:xfrm>
          <a:prstGeom prst="rect">
            <a:avLst/>
          </a:prstGeom>
        </p:spPr>
      </p:pic>
      <p:sp>
        <p:nvSpPr>
          <p:cNvPr id="3" name="Rectángulo 2">
            <a:extLst>
              <a:ext uri="{FF2B5EF4-FFF2-40B4-BE49-F238E27FC236}">
                <a16:creationId xmlns:a16="http://schemas.microsoft.com/office/drawing/2014/main" id="{398018B6-986E-4EC0-B173-FB56E53995BF}"/>
              </a:ext>
            </a:extLst>
          </p:cNvPr>
          <p:cNvSpPr/>
          <p:nvPr/>
        </p:nvSpPr>
        <p:spPr>
          <a:xfrm>
            <a:off x="4691921" y="4616970"/>
            <a:ext cx="7549167" cy="1885109"/>
          </a:xfrm>
          <a:prstGeom prst="rect">
            <a:avLst/>
          </a:prstGeom>
        </p:spPr>
        <p:txBody>
          <a:bodyPr wrap="square">
            <a:spAutoFit/>
          </a:bodyPr>
          <a:lstStyle/>
          <a:p>
            <a:pPr algn="ctr"/>
            <a:r>
              <a:rPr lang="es-ES" sz="2800">
                <a:solidFill>
                  <a:srgbClr val="2B2B2B"/>
                </a:solidFill>
                <a:latin typeface="Century Gothic" panose="020B0502020202020204" pitchFamily="34" charset="0"/>
              </a:rPr>
              <a:t>Algunos colocan como “normal” condiciones como la ansiedad, la depresión o el estrés, u otro tipo de problema de salud mental.</a:t>
            </a:r>
            <a:endParaRPr lang="es-CO" sz="2800">
              <a:latin typeface="Century Gothic" panose="020B0502020202020204" pitchFamily="34" charset="0"/>
            </a:endParaRPr>
          </a:p>
        </p:txBody>
      </p:sp>
      <p:pic>
        <p:nvPicPr>
          <p:cNvPr id="6" name="Imagen 5">
            <a:extLst>
              <a:ext uri="{FF2B5EF4-FFF2-40B4-BE49-F238E27FC236}">
                <a16:creationId xmlns:a16="http://schemas.microsoft.com/office/drawing/2014/main" id="{A4B6F418-E500-40E7-A5A3-F2F39C1D7D4E}"/>
              </a:ext>
            </a:extLst>
          </p:cNvPr>
          <p:cNvPicPr>
            <a:picLocks noChangeAspect="1"/>
          </p:cNvPicPr>
          <p:nvPr/>
        </p:nvPicPr>
        <p:blipFill rotWithShape="1">
          <a:blip r:embed="rId4"/>
          <a:srcRect l="237" t="16393" b="50887"/>
          <a:stretch/>
        </p:blipFill>
        <p:spPr>
          <a:xfrm>
            <a:off x="2430252" y="1712281"/>
            <a:ext cx="7331496" cy="2404563"/>
          </a:xfrm>
          <a:prstGeom prst="rect">
            <a:avLst/>
          </a:prstGeom>
        </p:spPr>
      </p:pic>
    </p:spTree>
    <p:extLst>
      <p:ext uri="{BB962C8B-B14F-4D97-AF65-F5344CB8AC3E}">
        <p14:creationId xmlns:p14="http://schemas.microsoft.com/office/powerpoint/2010/main" val="288305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18123" y="422538"/>
            <a:ext cx="10919569" cy="1331311"/>
          </a:xfrm>
        </p:spPr>
        <p:txBody>
          <a:bodyPr/>
          <a:lstStyle/>
          <a:p>
            <a:r>
              <a:rPr lang="es-419" dirty="0">
                <a:solidFill>
                  <a:srgbClr val="8F294E"/>
                </a:solidFill>
                <a:latin typeface="Century Gothic" panose="020B0502020202020204" pitchFamily="34" charset="0"/>
              </a:rPr>
              <a:t>Emprendimiento y Salud Mental </a:t>
            </a:r>
            <a:endParaRPr lang="pt-BR" dirty="0">
              <a:solidFill>
                <a:srgbClr val="8F294E"/>
              </a:solidFill>
              <a:latin typeface="Century Gothic" panose="020B0502020202020204" pitchFamily="34" charset="0"/>
            </a:endParaRPr>
          </a:p>
        </p:txBody>
      </p:sp>
      <p:pic>
        <p:nvPicPr>
          <p:cNvPr id="9" name="Imagen 8"/>
          <p:cNvPicPr>
            <a:picLocks noChangeAspect="1"/>
          </p:cNvPicPr>
          <p:nvPr/>
        </p:nvPicPr>
        <p:blipFill>
          <a:blip r:embed="rId3"/>
          <a:stretch>
            <a:fillRect/>
          </a:stretch>
        </p:blipFill>
        <p:spPr>
          <a:xfrm>
            <a:off x="218122" y="4458686"/>
            <a:ext cx="5223307" cy="2219052"/>
          </a:xfrm>
          <a:prstGeom prst="rect">
            <a:avLst/>
          </a:prstGeom>
        </p:spPr>
      </p:pic>
      <p:pic>
        <p:nvPicPr>
          <p:cNvPr id="2050" name="Picture 2" descr="HUP auf Twitter: &quot;Empezamos la semana con una sensacional frase de ...">
            <a:extLst>
              <a:ext uri="{FF2B5EF4-FFF2-40B4-BE49-F238E27FC236}">
                <a16:creationId xmlns:a16="http://schemas.microsoft.com/office/drawing/2014/main" id="{AF61BE31-5CCA-4258-B85D-C47459D95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419" y="2623280"/>
            <a:ext cx="4054458" cy="40544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s mejores lecciones de vida de Michelle Obama | Carlos Lancot">
            <a:extLst>
              <a:ext uri="{FF2B5EF4-FFF2-40B4-BE49-F238E27FC236}">
                <a16:creationId xmlns:a16="http://schemas.microsoft.com/office/drawing/2014/main" id="{51C8E856-27F2-4373-95B4-0C5C3F30A9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123" y="1669313"/>
            <a:ext cx="5058415" cy="268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56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F0DA5B-E7EA-4C7D-8E0A-4BA45A193AE6}"/>
              </a:ext>
            </a:extLst>
          </p:cNvPr>
          <p:cNvSpPr>
            <a:spLocks noGrp="1"/>
          </p:cNvSpPr>
          <p:nvPr>
            <p:ph type="title"/>
          </p:nvPr>
        </p:nvSpPr>
        <p:spPr>
          <a:xfrm>
            <a:off x="1113020" y="487644"/>
            <a:ext cx="10909092" cy="1356360"/>
          </a:xfrm>
        </p:spPr>
        <p:txBody>
          <a:bodyPr/>
          <a:lstStyle/>
          <a:p>
            <a:r>
              <a:rPr lang="es-CO" dirty="0">
                <a:solidFill>
                  <a:srgbClr val="8F294E"/>
                </a:solidFill>
                <a:latin typeface="Century Gothic" panose="020B0502020202020204" pitchFamily="34" charset="0"/>
              </a:rPr>
              <a:t>El precio psicológico de emprender</a:t>
            </a:r>
          </a:p>
        </p:txBody>
      </p:sp>
      <p:pic>
        <p:nvPicPr>
          <p:cNvPr id="2050" name="Picture 2" descr="Jessica Bruder's Articles | Inc.com">
            <a:extLst>
              <a:ext uri="{FF2B5EF4-FFF2-40B4-BE49-F238E27FC236}">
                <a16:creationId xmlns:a16="http://schemas.microsoft.com/office/drawing/2014/main" id="{9CDED6A5-A9FE-4F86-9C73-06E85FDA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807" y="1777120"/>
            <a:ext cx="5035326" cy="455825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B436B9E8-0DB1-42E8-8087-478FB32771C6}"/>
              </a:ext>
            </a:extLst>
          </p:cNvPr>
          <p:cNvSpPr/>
          <p:nvPr/>
        </p:nvSpPr>
        <p:spPr>
          <a:xfrm>
            <a:off x="6007240" y="5909048"/>
            <a:ext cx="2752137" cy="369332"/>
          </a:xfrm>
          <a:prstGeom prst="rect">
            <a:avLst/>
          </a:prstGeom>
        </p:spPr>
        <p:txBody>
          <a:bodyPr wrap="square">
            <a:spAutoFit/>
          </a:bodyPr>
          <a:lstStyle/>
          <a:p>
            <a:r>
              <a:rPr lang="es-CO" b="1" cap="all">
                <a:solidFill>
                  <a:srgbClr val="000000"/>
                </a:solidFill>
                <a:latin typeface="Century Gothic" panose="020B0502020202020204" pitchFamily="34" charset="0"/>
              </a:rPr>
              <a:t>POR </a:t>
            </a:r>
            <a:r>
              <a:rPr lang="es-CO" b="1" cap="all">
                <a:latin typeface="Century Gothic" panose="020B0502020202020204" pitchFamily="34" charset="0"/>
                <a:hlinkClick r:id="rId3"/>
              </a:rPr>
              <a:t>JESSICA BRUDER</a:t>
            </a:r>
            <a:endParaRPr lang="es-CO">
              <a:latin typeface="Century Gothic" panose="020B0502020202020204" pitchFamily="34" charset="0"/>
            </a:endParaRPr>
          </a:p>
        </p:txBody>
      </p:sp>
      <p:pic>
        <p:nvPicPr>
          <p:cNvPr id="6" name="Imagen 5">
            <a:extLst>
              <a:ext uri="{FF2B5EF4-FFF2-40B4-BE49-F238E27FC236}">
                <a16:creationId xmlns:a16="http://schemas.microsoft.com/office/drawing/2014/main" id="{D5E287F2-DEB9-49AD-A526-E44258C6609B}"/>
              </a:ext>
            </a:extLst>
          </p:cNvPr>
          <p:cNvPicPr>
            <a:picLocks noChangeAspect="1"/>
          </p:cNvPicPr>
          <p:nvPr/>
        </p:nvPicPr>
        <p:blipFill rotWithShape="1">
          <a:blip r:embed="rId4"/>
          <a:srcRect l="27418" t="13753" r="8032" b="16049"/>
          <a:stretch/>
        </p:blipFill>
        <p:spPr>
          <a:xfrm>
            <a:off x="6096000" y="2161530"/>
            <a:ext cx="5326755" cy="3256930"/>
          </a:xfrm>
          <a:prstGeom prst="rect">
            <a:avLst/>
          </a:prstGeom>
        </p:spPr>
      </p:pic>
    </p:spTree>
    <p:extLst>
      <p:ext uri="{BB962C8B-B14F-4D97-AF65-F5344CB8AC3E}">
        <p14:creationId xmlns:p14="http://schemas.microsoft.com/office/powerpoint/2010/main" val="64647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Conector recto de flecha 39">
            <a:extLst>
              <a:ext uri="{FF2B5EF4-FFF2-40B4-BE49-F238E27FC236}">
                <a16:creationId xmlns:a16="http://schemas.microsoft.com/office/drawing/2014/main" id="{F5156112-031D-420E-9E9B-1277D5B10D10}"/>
              </a:ext>
            </a:extLst>
          </p:cNvPr>
          <p:cNvCxnSpPr>
            <a:cxnSpLocks/>
          </p:cNvCxnSpPr>
          <p:nvPr/>
        </p:nvCxnSpPr>
        <p:spPr>
          <a:xfrm>
            <a:off x="10643016" y="2994246"/>
            <a:ext cx="134912" cy="2552115"/>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cxnSp>
        <p:nvCxnSpPr>
          <p:cNvPr id="17" name="Conector recto de flecha 16">
            <a:extLst>
              <a:ext uri="{FF2B5EF4-FFF2-40B4-BE49-F238E27FC236}">
                <a16:creationId xmlns:a16="http://schemas.microsoft.com/office/drawing/2014/main" id="{93BF2D52-8439-467F-99E2-40FA382988B0}"/>
              </a:ext>
            </a:extLst>
          </p:cNvPr>
          <p:cNvCxnSpPr>
            <a:cxnSpLocks/>
          </p:cNvCxnSpPr>
          <p:nvPr/>
        </p:nvCxnSpPr>
        <p:spPr>
          <a:xfrm flipV="1">
            <a:off x="4122295" y="3231454"/>
            <a:ext cx="1304145" cy="775730"/>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cxnSp>
        <p:nvCxnSpPr>
          <p:cNvPr id="22" name="Conector recto de flecha 21">
            <a:extLst>
              <a:ext uri="{FF2B5EF4-FFF2-40B4-BE49-F238E27FC236}">
                <a16:creationId xmlns:a16="http://schemas.microsoft.com/office/drawing/2014/main" id="{86C1181C-D265-4421-9BE6-45195E21AD31}"/>
              </a:ext>
            </a:extLst>
          </p:cNvPr>
          <p:cNvCxnSpPr>
            <a:cxnSpLocks/>
          </p:cNvCxnSpPr>
          <p:nvPr/>
        </p:nvCxnSpPr>
        <p:spPr>
          <a:xfrm>
            <a:off x="6402674" y="3266169"/>
            <a:ext cx="1347241" cy="472173"/>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cxnSp>
        <p:nvCxnSpPr>
          <p:cNvPr id="25" name="Conector recto de flecha 24">
            <a:extLst>
              <a:ext uri="{FF2B5EF4-FFF2-40B4-BE49-F238E27FC236}">
                <a16:creationId xmlns:a16="http://schemas.microsoft.com/office/drawing/2014/main" id="{9114B6B7-C242-4EEC-BFAD-025D38535585}"/>
              </a:ext>
            </a:extLst>
          </p:cNvPr>
          <p:cNvCxnSpPr>
            <a:cxnSpLocks/>
          </p:cNvCxnSpPr>
          <p:nvPr/>
        </p:nvCxnSpPr>
        <p:spPr>
          <a:xfrm flipV="1">
            <a:off x="8927893" y="3320902"/>
            <a:ext cx="1343805" cy="559160"/>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cxnSp>
        <p:nvCxnSpPr>
          <p:cNvPr id="27" name="Conector recto de flecha 26">
            <a:extLst>
              <a:ext uri="{FF2B5EF4-FFF2-40B4-BE49-F238E27FC236}">
                <a16:creationId xmlns:a16="http://schemas.microsoft.com/office/drawing/2014/main" id="{6345057C-D02D-416D-B0C7-C7A5B913B6ED}"/>
              </a:ext>
            </a:extLst>
          </p:cNvPr>
          <p:cNvCxnSpPr>
            <a:cxnSpLocks/>
          </p:cNvCxnSpPr>
          <p:nvPr/>
        </p:nvCxnSpPr>
        <p:spPr>
          <a:xfrm>
            <a:off x="4122295" y="4056134"/>
            <a:ext cx="1334125" cy="1355315"/>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cxnSp>
        <p:nvCxnSpPr>
          <p:cNvPr id="31" name="Conector recto de flecha 30">
            <a:extLst>
              <a:ext uri="{FF2B5EF4-FFF2-40B4-BE49-F238E27FC236}">
                <a16:creationId xmlns:a16="http://schemas.microsoft.com/office/drawing/2014/main" id="{E53E9A78-8DFB-4543-90D2-E02DF303EB62}"/>
              </a:ext>
            </a:extLst>
          </p:cNvPr>
          <p:cNvCxnSpPr>
            <a:cxnSpLocks/>
          </p:cNvCxnSpPr>
          <p:nvPr/>
        </p:nvCxnSpPr>
        <p:spPr>
          <a:xfrm>
            <a:off x="5558540" y="5441348"/>
            <a:ext cx="2342839" cy="286308"/>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cxnSp>
        <p:nvCxnSpPr>
          <p:cNvPr id="33" name="Conector recto de flecha 32">
            <a:extLst>
              <a:ext uri="{FF2B5EF4-FFF2-40B4-BE49-F238E27FC236}">
                <a16:creationId xmlns:a16="http://schemas.microsoft.com/office/drawing/2014/main" id="{9C6360E1-6F8D-4184-B6C9-4ABB2ACA09CF}"/>
              </a:ext>
            </a:extLst>
          </p:cNvPr>
          <p:cNvCxnSpPr>
            <a:cxnSpLocks/>
          </p:cNvCxnSpPr>
          <p:nvPr/>
        </p:nvCxnSpPr>
        <p:spPr>
          <a:xfrm>
            <a:off x="8494113" y="5727656"/>
            <a:ext cx="2342839" cy="286308"/>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sp>
        <p:nvSpPr>
          <p:cNvPr id="4" name="Título 1"/>
          <p:cNvSpPr>
            <a:spLocks noGrp="1"/>
          </p:cNvSpPr>
          <p:nvPr>
            <p:ph type="title"/>
          </p:nvPr>
        </p:nvSpPr>
        <p:spPr>
          <a:xfrm>
            <a:off x="415868" y="168280"/>
            <a:ext cx="10047266" cy="1356360"/>
          </a:xfrm>
        </p:spPr>
        <p:txBody>
          <a:bodyPr/>
          <a:lstStyle/>
          <a:p>
            <a:r>
              <a:rPr lang="es-419" dirty="0">
                <a:solidFill>
                  <a:srgbClr val="8F294E"/>
                </a:solidFill>
                <a:latin typeface="Century Gothic" panose="020B0502020202020204" pitchFamily="34" charset="0"/>
              </a:rPr>
              <a:t>Emprendimiento y Salud Mental </a:t>
            </a:r>
            <a:endParaRPr lang="pt-BR" dirty="0">
              <a:solidFill>
                <a:srgbClr val="8F294E"/>
              </a:solidFill>
              <a:latin typeface="Century Gothic" panose="020B0502020202020204" pitchFamily="34" charset="0"/>
            </a:endParaRPr>
          </a:p>
        </p:txBody>
      </p:sp>
      <p:sp>
        <p:nvSpPr>
          <p:cNvPr id="7" name="Rectángulo 6">
            <a:extLst>
              <a:ext uri="{FF2B5EF4-FFF2-40B4-BE49-F238E27FC236}">
                <a16:creationId xmlns:a16="http://schemas.microsoft.com/office/drawing/2014/main" id="{BDDB2F07-1BA8-4AD0-8C8B-215B0E5469E3}"/>
              </a:ext>
            </a:extLst>
          </p:cNvPr>
          <p:cNvSpPr/>
          <p:nvPr/>
        </p:nvSpPr>
        <p:spPr>
          <a:xfrm>
            <a:off x="4362141" y="1575288"/>
            <a:ext cx="7420130" cy="830997"/>
          </a:xfrm>
          <a:custGeom>
            <a:avLst/>
            <a:gdLst>
              <a:gd name="connsiteX0" fmla="*/ 0 w 7420130"/>
              <a:gd name="connsiteY0" fmla="*/ 0 h 830997"/>
              <a:gd name="connsiteX1" fmla="*/ 719182 w 7420130"/>
              <a:gd name="connsiteY1" fmla="*/ 0 h 830997"/>
              <a:gd name="connsiteX2" fmla="*/ 1438364 w 7420130"/>
              <a:gd name="connsiteY2" fmla="*/ 0 h 830997"/>
              <a:gd name="connsiteX3" fmla="*/ 1860740 w 7420130"/>
              <a:gd name="connsiteY3" fmla="*/ 0 h 830997"/>
              <a:gd name="connsiteX4" fmla="*/ 2431520 w 7420130"/>
              <a:gd name="connsiteY4" fmla="*/ 0 h 830997"/>
              <a:gd name="connsiteX5" fmla="*/ 2853896 w 7420130"/>
              <a:gd name="connsiteY5" fmla="*/ 0 h 830997"/>
              <a:gd name="connsiteX6" fmla="*/ 3573078 w 7420130"/>
              <a:gd name="connsiteY6" fmla="*/ 0 h 830997"/>
              <a:gd name="connsiteX7" fmla="*/ 3995455 w 7420130"/>
              <a:gd name="connsiteY7" fmla="*/ 0 h 830997"/>
              <a:gd name="connsiteX8" fmla="*/ 4343630 w 7420130"/>
              <a:gd name="connsiteY8" fmla="*/ 0 h 830997"/>
              <a:gd name="connsiteX9" fmla="*/ 4766007 w 7420130"/>
              <a:gd name="connsiteY9" fmla="*/ 0 h 830997"/>
              <a:gd name="connsiteX10" fmla="*/ 5336786 w 7420130"/>
              <a:gd name="connsiteY10" fmla="*/ 0 h 830997"/>
              <a:gd name="connsiteX11" fmla="*/ 5833364 w 7420130"/>
              <a:gd name="connsiteY11" fmla="*/ 0 h 830997"/>
              <a:gd name="connsiteX12" fmla="*/ 6255740 w 7420130"/>
              <a:gd name="connsiteY12" fmla="*/ 0 h 830997"/>
              <a:gd name="connsiteX13" fmla="*/ 6678117 w 7420130"/>
              <a:gd name="connsiteY13" fmla="*/ 0 h 830997"/>
              <a:gd name="connsiteX14" fmla="*/ 7420130 w 7420130"/>
              <a:gd name="connsiteY14" fmla="*/ 0 h 830997"/>
              <a:gd name="connsiteX15" fmla="*/ 7420130 w 7420130"/>
              <a:gd name="connsiteY15" fmla="*/ 432118 h 830997"/>
              <a:gd name="connsiteX16" fmla="*/ 7420130 w 7420130"/>
              <a:gd name="connsiteY16" fmla="*/ 830997 h 830997"/>
              <a:gd name="connsiteX17" fmla="*/ 6997753 w 7420130"/>
              <a:gd name="connsiteY17" fmla="*/ 830997 h 830997"/>
              <a:gd name="connsiteX18" fmla="*/ 6649578 w 7420130"/>
              <a:gd name="connsiteY18" fmla="*/ 830997 h 830997"/>
              <a:gd name="connsiteX19" fmla="*/ 6301403 w 7420130"/>
              <a:gd name="connsiteY19" fmla="*/ 830997 h 830997"/>
              <a:gd name="connsiteX20" fmla="*/ 5582221 w 7420130"/>
              <a:gd name="connsiteY20" fmla="*/ 830997 h 830997"/>
              <a:gd name="connsiteX21" fmla="*/ 4937240 w 7420130"/>
              <a:gd name="connsiteY21" fmla="*/ 830997 h 830997"/>
              <a:gd name="connsiteX22" fmla="*/ 4589065 w 7420130"/>
              <a:gd name="connsiteY22" fmla="*/ 830997 h 830997"/>
              <a:gd name="connsiteX23" fmla="*/ 3869883 w 7420130"/>
              <a:gd name="connsiteY23" fmla="*/ 830997 h 830997"/>
              <a:gd name="connsiteX24" fmla="*/ 3521708 w 7420130"/>
              <a:gd name="connsiteY24" fmla="*/ 830997 h 830997"/>
              <a:gd name="connsiteX25" fmla="*/ 3099331 w 7420130"/>
              <a:gd name="connsiteY25" fmla="*/ 830997 h 830997"/>
              <a:gd name="connsiteX26" fmla="*/ 2602753 w 7420130"/>
              <a:gd name="connsiteY26" fmla="*/ 830997 h 830997"/>
              <a:gd name="connsiteX27" fmla="*/ 2254578 w 7420130"/>
              <a:gd name="connsiteY27" fmla="*/ 830997 h 830997"/>
              <a:gd name="connsiteX28" fmla="*/ 1906403 w 7420130"/>
              <a:gd name="connsiteY28" fmla="*/ 830997 h 830997"/>
              <a:gd name="connsiteX29" fmla="*/ 1335623 w 7420130"/>
              <a:gd name="connsiteY29" fmla="*/ 830997 h 830997"/>
              <a:gd name="connsiteX30" fmla="*/ 839045 w 7420130"/>
              <a:gd name="connsiteY30" fmla="*/ 830997 h 830997"/>
              <a:gd name="connsiteX31" fmla="*/ 0 w 7420130"/>
              <a:gd name="connsiteY31" fmla="*/ 830997 h 830997"/>
              <a:gd name="connsiteX32" fmla="*/ 0 w 7420130"/>
              <a:gd name="connsiteY32" fmla="*/ 423808 h 830997"/>
              <a:gd name="connsiteX33" fmla="*/ 0 w 7420130"/>
              <a:gd name="connsiteY33"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420130" h="830997" fill="none" extrusionOk="0">
                <a:moveTo>
                  <a:pt x="0" y="0"/>
                </a:moveTo>
                <a:cubicBezTo>
                  <a:pt x="246042" y="-49596"/>
                  <a:pt x="525770" y="61007"/>
                  <a:pt x="719182" y="0"/>
                </a:cubicBezTo>
                <a:cubicBezTo>
                  <a:pt x="912594" y="-61007"/>
                  <a:pt x="1225966" y="71890"/>
                  <a:pt x="1438364" y="0"/>
                </a:cubicBezTo>
                <a:cubicBezTo>
                  <a:pt x="1650762" y="-71890"/>
                  <a:pt x="1650612" y="18113"/>
                  <a:pt x="1860740" y="0"/>
                </a:cubicBezTo>
                <a:cubicBezTo>
                  <a:pt x="2070868" y="-18113"/>
                  <a:pt x="2190132" y="47053"/>
                  <a:pt x="2431520" y="0"/>
                </a:cubicBezTo>
                <a:cubicBezTo>
                  <a:pt x="2672908" y="-47053"/>
                  <a:pt x="2700112" y="33469"/>
                  <a:pt x="2853896" y="0"/>
                </a:cubicBezTo>
                <a:cubicBezTo>
                  <a:pt x="3007680" y="-33469"/>
                  <a:pt x="3395053" y="83291"/>
                  <a:pt x="3573078" y="0"/>
                </a:cubicBezTo>
                <a:cubicBezTo>
                  <a:pt x="3751103" y="-83291"/>
                  <a:pt x="3792443" y="14481"/>
                  <a:pt x="3995455" y="0"/>
                </a:cubicBezTo>
                <a:cubicBezTo>
                  <a:pt x="4198467" y="-14481"/>
                  <a:pt x="4187536" y="40969"/>
                  <a:pt x="4343630" y="0"/>
                </a:cubicBezTo>
                <a:cubicBezTo>
                  <a:pt x="4499725" y="-40969"/>
                  <a:pt x="4657083" y="5978"/>
                  <a:pt x="4766007" y="0"/>
                </a:cubicBezTo>
                <a:cubicBezTo>
                  <a:pt x="4874931" y="-5978"/>
                  <a:pt x="5210849" y="39256"/>
                  <a:pt x="5336786" y="0"/>
                </a:cubicBezTo>
                <a:cubicBezTo>
                  <a:pt x="5462723" y="-39256"/>
                  <a:pt x="5660933" y="15516"/>
                  <a:pt x="5833364" y="0"/>
                </a:cubicBezTo>
                <a:cubicBezTo>
                  <a:pt x="6005795" y="-15516"/>
                  <a:pt x="6107471" y="47152"/>
                  <a:pt x="6255740" y="0"/>
                </a:cubicBezTo>
                <a:cubicBezTo>
                  <a:pt x="6404009" y="-47152"/>
                  <a:pt x="6470009" y="40042"/>
                  <a:pt x="6678117" y="0"/>
                </a:cubicBezTo>
                <a:cubicBezTo>
                  <a:pt x="6886225" y="-40042"/>
                  <a:pt x="7210652" y="34593"/>
                  <a:pt x="7420130" y="0"/>
                </a:cubicBezTo>
                <a:cubicBezTo>
                  <a:pt x="7425352" y="130372"/>
                  <a:pt x="7402921" y="331483"/>
                  <a:pt x="7420130" y="432118"/>
                </a:cubicBezTo>
                <a:cubicBezTo>
                  <a:pt x="7437339" y="532753"/>
                  <a:pt x="7403580" y="727307"/>
                  <a:pt x="7420130" y="830997"/>
                </a:cubicBezTo>
                <a:cubicBezTo>
                  <a:pt x="7312753" y="875430"/>
                  <a:pt x="7193395" y="790550"/>
                  <a:pt x="6997753" y="830997"/>
                </a:cubicBezTo>
                <a:cubicBezTo>
                  <a:pt x="6802111" y="871444"/>
                  <a:pt x="6806883" y="792675"/>
                  <a:pt x="6649578" y="830997"/>
                </a:cubicBezTo>
                <a:cubicBezTo>
                  <a:pt x="6492274" y="869319"/>
                  <a:pt x="6437633" y="814890"/>
                  <a:pt x="6301403" y="830997"/>
                </a:cubicBezTo>
                <a:cubicBezTo>
                  <a:pt x="6165173" y="847104"/>
                  <a:pt x="5872145" y="828774"/>
                  <a:pt x="5582221" y="830997"/>
                </a:cubicBezTo>
                <a:cubicBezTo>
                  <a:pt x="5292297" y="833220"/>
                  <a:pt x="5124611" y="789477"/>
                  <a:pt x="4937240" y="830997"/>
                </a:cubicBezTo>
                <a:cubicBezTo>
                  <a:pt x="4749869" y="872517"/>
                  <a:pt x="4673495" y="825524"/>
                  <a:pt x="4589065" y="830997"/>
                </a:cubicBezTo>
                <a:cubicBezTo>
                  <a:pt x="4504636" y="836470"/>
                  <a:pt x="4183640" y="823297"/>
                  <a:pt x="3869883" y="830997"/>
                </a:cubicBezTo>
                <a:cubicBezTo>
                  <a:pt x="3556126" y="838697"/>
                  <a:pt x="3608146" y="816258"/>
                  <a:pt x="3521708" y="830997"/>
                </a:cubicBezTo>
                <a:cubicBezTo>
                  <a:pt x="3435270" y="845736"/>
                  <a:pt x="3217653" y="794946"/>
                  <a:pt x="3099331" y="830997"/>
                </a:cubicBezTo>
                <a:cubicBezTo>
                  <a:pt x="2981009" y="867048"/>
                  <a:pt x="2742075" y="800667"/>
                  <a:pt x="2602753" y="830997"/>
                </a:cubicBezTo>
                <a:cubicBezTo>
                  <a:pt x="2463431" y="861327"/>
                  <a:pt x="2427604" y="803189"/>
                  <a:pt x="2254578" y="830997"/>
                </a:cubicBezTo>
                <a:cubicBezTo>
                  <a:pt x="2081552" y="858805"/>
                  <a:pt x="2022288" y="818725"/>
                  <a:pt x="1906403" y="830997"/>
                </a:cubicBezTo>
                <a:cubicBezTo>
                  <a:pt x="1790519" y="843269"/>
                  <a:pt x="1529437" y="810584"/>
                  <a:pt x="1335623" y="830997"/>
                </a:cubicBezTo>
                <a:cubicBezTo>
                  <a:pt x="1141809" y="851410"/>
                  <a:pt x="1002309" y="817371"/>
                  <a:pt x="839045" y="830997"/>
                </a:cubicBezTo>
                <a:cubicBezTo>
                  <a:pt x="675781" y="844623"/>
                  <a:pt x="404257" y="788235"/>
                  <a:pt x="0" y="830997"/>
                </a:cubicBezTo>
                <a:cubicBezTo>
                  <a:pt x="-16941" y="700889"/>
                  <a:pt x="33820" y="623661"/>
                  <a:pt x="0" y="423808"/>
                </a:cubicBezTo>
                <a:cubicBezTo>
                  <a:pt x="-33820" y="223955"/>
                  <a:pt x="41084" y="176586"/>
                  <a:pt x="0" y="0"/>
                </a:cubicBezTo>
                <a:close/>
              </a:path>
              <a:path w="7420130" h="830997" stroke="0" extrusionOk="0">
                <a:moveTo>
                  <a:pt x="0" y="0"/>
                </a:moveTo>
                <a:cubicBezTo>
                  <a:pt x="253634" y="-9343"/>
                  <a:pt x="448717" y="45124"/>
                  <a:pt x="644981" y="0"/>
                </a:cubicBezTo>
                <a:cubicBezTo>
                  <a:pt x="841245" y="-45124"/>
                  <a:pt x="845792" y="3406"/>
                  <a:pt x="993156" y="0"/>
                </a:cubicBezTo>
                <a:cubicBezTo>
                  <a:pt x="1140520" y="-3406"/>
                  <a:pt x="1359236" y="23239"/>
                  <a:pt x="1638136" y="0"/>
                </a:cubicBezTo>
                <a:cubicBezTo>
                  <a:pt x="1917036" y="-23239"/>
                  <a:pt x="2070022" y="48096"/>
                  <a:pt x="2283117" y="0"/>
                </a:cubicBezTo>
                <a:cubicBezTo>
                  <a:pt x="2496212" y="-48096"/>
                  <a:pt x="2634931" y="25353"/>
                  <a:pt x="2928097" y="0"/>
                </a:cubicBezTo>
                <a:cubicBezTo>
                  <a:pt x="3221263" y="-25353"/>
                  <a:pt x="3433847" y="59831"/>
                  <a:pt x="3647279" y="0"/>
                </a:cubicBezTo>
                <a:cubicBezTo>
                  <a:pt x="3860711" y="-59831"/>
                  <a:pt x="3859439" y="38724"/>
                  <a:pt x="3995455" y="0"/>
                </a:cubicBezTo>
                <a:cubicBezTo>
                  <a:pt x="4131471" y="-38724"/>
                  <a:pt x="4309673" y="14569"/>
                  <a:pt x="4492033" y="0"/>
                </a:cubicBezTo>
                <a:cubicBezTo>
                  <a:pt x="4674393" y="-14569"/>
                  <a:pt x="5051566" y="75912"/>
                  <a:pt x="5211214" y="0"/>
                </a:cubicBezTo>
                <a:cubicBezTo>
                  <a:pt x="5370862" y="-75912"/>
                  <a:pt x="5674179" y="33059"/>
                  <a:pt x="5930396" y="0"/>
                </a:cubicBezTo>
                <a:cubicBezTo>
                  <a:pt x="6186613" y="-33059"/>
                  <a:pt x="6382852" y="19398"/>
                  <a:pt x="6649578" y="0"/>
                </a:cubicBezTo>
                <a:cubicBezTo>
                  <a:pt x="6916304" y="-19398"/>
                  <a:pt x="7036605" y="90311"/>
                  <a:pt x="7420130" y="0"/>
                </a:cubicBezTo>
                <a:cubicBezTo>
                  <a:pt x="7465379" y="96194"/>
                  <a:pt x="7375629" y="219340"/>
                  <a:pt x="7420130" y="415499"/>
                </a:cubicBezTo>
                <a:cubicBezTo>
                  <a:pt x="7464631" y="611658"/>
                  <a:pt x="7393704" y="729672"/>
                  <a:pt x="7420130" y="830997"/>
                </a:cubicBezTo>
                <a:cubicBezTo>
                  <a:pt x="7280592" y="847865"/>
                  <a:pt x="7138420" y="778674"/>
                  <a:pt x="6923552" y="830997"/>
                </a:cubicBezTo>
                <a:cubicBezTo>
                  <a:pt x="6708684" y="883320"/>
                  <a:pt x="6541326" y="816547"/>
                  <a:pt x="6204370" y="830997"/>
                </a:cubicBezTo>
                <a:cubicBezTo>
                  <a:pt x="5867414" y="845447"/>
                  <a:pt x="5934077" y="829162"/>
                  <a:pt x="5707792" y="830997"/>
                </a:cubicBezTo>
                <a:cubicBezTo>
                  <a:pt x="5481507" y="832832"/>
                  <a:pt x="5402969" y="813512"/>
                  <a:pt x="5137013" y="830997"/>
                </a:cubicBezTo>
                <a:cubicBezTo>
                  <a:pt x="4871057" y="848482"/>
                  <a:pt x="4870299" y="810842"/>
                  <a:pt x="4788838" y="830997"/>
                </a:cubicBezTo>
                <a:cubicBezTo>
                  <a:pt x="4707377" y="851152"/>
                  <a:pt x="4447124" y="806370"/>
                  <a:pt x="4218059" y="830997"/>
                </a:cubicBezTo>
                <a:cubicBezTo>
                  <a:pt x="3988994" y="855624"/>
                  <a:pt x="4007407" y="824300"/>
                  <a:pt x="3869883" y="830997"/>
                </a:cubicBezTo>
                <a:cubicBezTo>
                  <a:pt x="3732359" y="837694"/>
                  <a:pt x="3600504" y="807433"/>
                  <a:pt x="3373305" y="830997"/>
                </a:cubicBezTo>
                <a:cubicBezTo>
                  <a:pt x="3146106" y="854561"/>
                  <a:pt x="3188582" y="790582"/>
                  <a:pt x="3025130" y="830997"/>
                </a:cubicBezTo>
                <a:cubicBezTo>
                  <a:pt x="2861679" y="871412"/>
                  <a:pt x="2520322" y="770557"/>
                  <a:pt x="2305948" y="830997"/>
                </a:cubicBezTo>
                <a:cubicBezTo>
                  <a:pt x="2091574" y="891437"/>
                  <a:pt x="2124771" y="805751"/>
                  <a:pt x="1957773" y="830997"/>
                </a:cubicBezTo>
                <a:cubicBezTo>
                  <a:pt x="1790776" y="856243"/>
                  <a:pt x="1532097" y="794152"/>
                  <a:pt x="1238591" y="830997"/>
                </a:cubicBezTo>
                <a:cubicBezTo>
                  <a:pt x="945085" y="867842"/>
                  <a:pt x="881284" y="790369"/>
                  <a:pt x="667812" y="830997"/>
                </a:cubicBezTo>
                <a:cubicBezTo>
                  <a:pt x="454340" y="871625"/>
                  <a:pt x="316607" y="764165"/>
                  <a:pt x="0" y="830997"/>
                </a:cubicBezTo>
                <a:cubicBezTo>
                  <a:pt x="-30951" y="663034"/>
                  <a:pt x="28225" y="595566"/>
                  <a:pt x="0" y="440428"/>
                </a:cubicBezTo>
                <a:cubicBezTo>
                  <a:pt x="-28225" y="285290"/>
                  <a:pt x="5762" y="107628"/>
                  <a:pt x="0" y="0"/>
                </a:cubicBezTo>
                <a:close/>
              </a:path>
            </a:pathLst>
          </a:custGeom>
          <a:ln w="19050">
            <a:solidFill>
              <a:schemeClr val="tx1"/>
            </a:solidFill>
            <a:extLst>
              <a:ext uri="{C807C97D-BFC1-408E-A445-0C87EB9F89A2}">
                <ask:lineSketchStyleProps xmlns="" xmlns:ask="http://schemas.microsoft.com/office/drawing/2018/sketchyshapes" sd="3679470113">
                  <a:prstGeom prst="rect">
                    <a:avLst/>
                  </a:prstGeom>
                  <ask:type>
                    <ask:lineSketchScribble/>
                  </ask:type>
                </ask:lineSketchStyleProps>
              </a:ext>
            </a:extLst>
          </a:ln>
        </p:spPr>
        <p:txBody>
          <a:bodyPr wrap="square">
            <a:spAutoFit/>
          </a:bodyPr>
          <a:lstStyle/>
          <a:p>
            <a:pPr fontAlgn="base"/>
            <a:r>
              <a:rPr lang="es-ES" sz="2400" b="1">
                <a:solidFill>
                  <a:srgbClr val="000000"/>
                </a:solidFill>
                <a:latin typeface="Century Gothic" panose="020B0502020202020204" pitchFamily="34" charset="0"/>
              </a:rPr>
              <a:t>Problemas de salud mental más comunes</a:t>
            </a:r>
            <a:r>
              <a:rPr lang="es-ES" sz="2400">
                <a:solidFill>
                  <a:srgbClr val="000000"/>
                </a:solidFill>
                <a:latin typeface="Century Gothic" panose="020B0502020202020204" pitchFamily="34" charset="0"/>
              </a:rPr>
              <a:t> que podemos presentar los emprendedores son:</a:t>
            </a:r>
          </a:p>
        </p:txBody>
      </p:sp>
      <p:sp>
        <p:nvSpPr>
          <p:cNvPr id="8" name="Diagrama de flujo: conector 7">
            <a:extLst>
              <a:ext uri="{FF2B5EF4-FFF2-40B4-BE49-F238E27FC236}">
                <a16:creationId xmlns:a16="http://schemas.microsoft.com/office/drawing/2014/main" id="{BD486F62-FC5C-41A4-A40E-543DA668446C}"/>
              </a:ext>
            </a:extLst>
          </p:cNvPr>
          <p:cNvSpPr/>
          <p:nvPr/>
        </p:nvSpPr>
        <p:spPr>
          <a:xfrm>
            <a:off x="0" y="1736469"/>
            <a:ext cx="4811843" cy="4437089"/>
          </a:xfrm>
          <a:prstGeom prst="flowChartConnector">
            <a:avLst/>
          </a:prstGeom>
          <a:solidFill>
            <a:srgbClr val="F05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a:latin typeface="Century Gothic" panose="020B0502020202020204" pitchFamily="34" charset="0"/>
              </a:rPr>
              <a:t>En promedio, un emprendedor puede trabajar hasta 70 horas a la semana.</a:t>
            </a:r>
          </a:p>
        </p:txBody>
      </p:sp>
      <p:sp>
        <p:nvSpPr>
          <p:cNvPr id="9" name="Diagrama de flujo: conector 8">
            <a:extLst>
              <a:ext uri="{FF2B5EF4-FFF2-40B4-BE49-F238E27FC236}">
                <a16:creationId xmlns:a16="http://schemas.microsoft.com/office/drawing/2014/main" id="{5FAC32EA-62CD-4A1D-982D-D1B259C11B9F}"/>
              </a:ext>
            </a:extLst>
          </p:cNvPr>
          <p:cNvSpPr/>
          <p:nvPr/>
        </p:nvSpPr>
        <p:spPr>
          <a:xfrm>
            <a:off x="5165985" y="2553837"/>
            <a:ext cx="1828800" cy="1783830"/>
          </a:xfrm>
          <a:prstGeom prst="flowChartConnector">
            <a:avLst/>
          </a:prstGeom>
          <a:solidFill>
            <a:srgbClr val="FFA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a:latin typeface="Century Gothic" panose="020B0502020202020204" pitchFamily="34" charset="0"/>
              </a:rPr>
              <a:t>Fatiga</a:t>
            </a:r>
          </a:p>
        </p:txBody>
      </p:sp>
      <p:sp>
        <p:nvSpPr>
          <p:cNvPr id="12" name="Diagrama de flujo: conector 11">
            <a:extLst>
              <a:ext uri="{FF2B5EF4-FFF2-40B4-BE49-F238E27FC236}">
                <a16:creationId xmlns:a16="http://schemas.microsoft.com/office/drawing/2014/main" id="{D6A0F558-4EB7-458B-9218-4AD373F64E94}"/>
              </a:ext>
            </a:extLst>
          </p:cNvPr>
          <p:cNvSpPr/>
          <p:nvPr/>
        </p:nvSpPr>
        <p:spPr>
          <a:xfrm>
            <a:off x="7415759" y="2858593"/>
            <a:ext cx="1828800" cy="1870423"/>
          </a:xfrm>
          <a:prstGeom prst="flowChartConnector">
            <a:avLst/>
          </a:prstGeom>
          <a:solidFill>
            <a:srgbClr val="4A6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a:latin typeface="Century Gothic" panose="020B0502020202020204" pitchFamily="34" charset="0"/>
              </a:rPr>
              <a:t>Cortisol elevado</a:t>
            </a:r>
          </a:p>
        </p:txBody>
      </p:sp>
      <p:sp>
        <p:nvSpPr>
          <p:cNvPr id="13" name="Diagrama de flujo: conector 12">
            <a:extLst>
              <a:ext uri="{FF2B5EF4-FFF2-40B4-BE49-F238E27FC236}">
                <a16:creationId xmlns:a16="http://schemas.microsoft.com/office/drawing/2014/main" id="{5A46BCAE-9B8E-4F34-B670-97ACF31DD578}"/>
              </a:ext>
            </a:extLst>
          </p:cNvPr>
          <p:cNvSpPr/>
          <p:nvPr/>
        </p:nvSpPr>
        <p:spPr>
          <a:xfrm>
            <a:off x="7420755" y="4901783"/>
            <a:ext cx="1823804" cy="1817917"/>
          </a:xfrm>
          <a:prstGeom prst="flowChartConnector">
            <a:avLst/>
          </a:prstGeom>
          <a:solidFill>
            <a:srgbClr val="474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a:latin typeface="Century Gothic" panose="020B0502020202020204" pitchFamily="34" charset="0"/>
              </a:rPr>
              <a:t>Ansiedad</a:t>
            </a:r>
          </a:p>
        </p:txBody>
      </p:sp>
      <p:sp>
        <p:nvSpPr>
          <p:cNvPr id="14" name="Diagrama de flujo: conector 13">
            <a:extLst>
              <a:ext uri="{FF2B5EF4-FFF2-40B4-BE49-F238E27FC236}">
                <a16:creationId xmlns:a16="http://schemas.microsoft.com/office/drawing/2014/main" id="{46FDF5E2-7B16-4FB4-B8FC-F98AECDBE940}"/>
              </a:ext>
            </a:extLst>
          </p:cNvPr>
          <p:cNvSpPr/>
          <p:nvPr/>
        </p:nvSpPr>
        <p:spPr>
          <a:xfrm>
            <a:off x="4578870" y="4705210"/>
            <a:ext cx="1823804" cy="1817917"/>
          </a:xfrm>
          <a:prstGeom prst="flowChartConnector">
            <a:avLst/>
          </a:prstGeom>
          <a:solidFill>
            <a:srgbClr val="DB5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a:latin typeface="Century Gothic" panose="020B0502020202020204" pitchFamily="34" charset="0"/>
              </a:rPr>
              <a:t>Depresión</a:t>
            </a:r>
          </a:p>
        </p:txBody>
      </p:sp>
      <p:sp>
        <p:nvSpPr>
          <p:cNvPr id="15" name="Diagrama de flujo: conector 14">
            <a:extLst>
              <a:ext uri="{FF2B5EF4-FFF2-40B4-BE49-F238E27FC236}">
                <a16:creationId xmlns:a16="http://schemas.microsoft.com/office/drawing/2014/main" id="{520FC992-64F2-4756-9F15-B05E5BC5DF9F}"/>
              </a:ext>
            </a:extLst>
          </p:cNvPr>
          <p:cNvSpPr/>
          <p:nvPr/>
        </p:nvSpPr>
        <p:spPr>
          <a:xfrm>
            <a:off x="9958467" y="4705209"/>
            <a:ext cx="1823804" cy="1817917"/>
          </a:xfrm>
          <a:prstGeom prst="flowChartConnector">
            <a:avLst/>
          </a:prstGeom>
          <a:solidFill>
            <a:srgbClr val="F05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a:latin typeface="Century Gothic" panose="020B0502020202020204" pitchFamily="34" charset="0"/>
              </a:rPr>
              <a:t>Transtornodel sueño</a:t>
            </a:r>
          </a:p>
        </p:txBody>
      </p:sp>
      <p:sp>
        <p:nvSpPr>
          <p:cNvPr id="16" name="Diagrama de flujo: conector 15">
            <a:extLst>
              <a:ext uri="{FF2B5EF4-FFF2-40B4-BE49-F238E27FC236}">
                <a16:creationId xmlns:a16="http://schemas.microsoft.com/office/drawing/2014/main" id="{91D66FE4-454D-4A3A-BA28-C873DA871E9E}"/>
              </a:ext>
            </a:extLst>
          </p:cNvPr>
          <p:cNvSpPr/>
          <p:nvPr/>
        </p:nvSpPr>
        <p:spPr>
          <a:xfrm>
            <a:off x="9665533" y="2447508"/>
            <a:ext cx="1937888" cy="1817917"/>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a:latin typeface="Century Gothic" panose="020B0502020202020204" pitchFamily="34" charset="0"/>
              </a:rPr>
              <a:t>Baja autoestima</a:t>
            </a:r>
          </a:p>
        </p:txBody>
      </p:sp>
      <p:sp>
        <p:nvSpPr>
          <p:cNvPr id="43" name="CuadroTexto 42">
            <a:extLst>
              <a:ext uri="{FF2B5EF4-FFF2-40B4-BE49-F238E27FC236}">
                <a16:creationId xmlns:a16="http://schemas.microsoft.com/office/drawing/2014/main" id="{C8AB2DDF-1AD3-4CB4-8A3E-D8592F93CD4D}"/>
              </a:ext>
            </a:extLst>
          </p:cNvPr>
          <p:cNvSpPr txBox="1"/>
          <p:nvPr/>
        </p:nvSpPr>
        <p:spPr>
          <a:xfrm>
            <a:off x="164892" y="6295475"/>
            <a:ext cx="3132944" cy="338554"/>
          </a:xfrm>
          <a:prstGeom prst="rect">
            <a:avLst/>
          </a:prstGeom>
          <a:noFill/>
        </p:spPr>
        <p:txBody>
          <a:bodyPr wrap="square" rtlCol="0">
            <a:spAutoFit/>
          </a:bodyPr>
          <a:lstStyle/>
          <a:p>
            <a:r>
              <a:rPr lang="es-CO" sz="1600" err="1">
                <a:latin typeface="Century Gothic" panose="020B0502020202020204" pitchFamily="34" charset="0"/>
              </a:rPr>
              <a:t>Fuente:Jessica</a:t>
            </a:r>
            <a:r>
              <a:rPr lang="es-CO" sz="1600">
                <a:latin typeface="Century Gothic" panose="020B0502020202020204" pitchFamily="34" charset="0"/>
              </a:rPr>
              <a:t> </a:t>
            </a:r>
            <a:r>
              <a:rPr lang="es-CO" sz="1600" err="1">
                <a:latin typeface="Century Gothic" panose="020B0502020202020204" pitchFamily="34" charset="0"/>
              </a:rPr>
              <a:t>Bruder</a:t>
            </a:r>
            <a:endParaRPr lang="es-CO" sz="1600">
              <a:latin typeface="Century Gothic" panose="020B0502020202020204" pitchFamily="34" charset="0"/>
            </a:endParaRPr>
          </a:p>
        </p:txBody>
      </p:sp>
    </p:spTree>
    <p:extLst>
      <p:ext uri="{BB962C8B-B14F-4D97-AF65-F5344CB8AC3E}">
        <p14:creationId xmlns:p14="http://schemas.microsoft.com/office/powerpoint/2010/main" val="10858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9A5F0A4-9BD4-4AC7-8E65-5D0F085759C1}"/>
              </a:ext>
            </a:extLst>
          </p:cNvPr>
          <p:cNvSpPr/>
          <p:nvPr/>
        </p:nvSpPr>
        <p:spPr>
          <a:xfrm>
            <a:off x="914400" y="959371"/>
            <a:ext cx="10480624" cy="523220"/>
          </a:xfrm>
          <a:custGeom>
            <a:avLst/>
            <a:gdLst>
              <a:gd name="connsiteX0" fmla="*/ 0 w 10480624"/>
              <a:gd name="connsiteY0" fmla="*/ 0 h 523220"/>
              <a:gd name="connsiteX1" fmla="*/ 10480624 w 10480624"/>
              <a:gd name="connsiteY1" fmla="*/ 0 h 523220"/>
              <a:gd name="connsiteX2" fmla="*/ 10480624 w 10480624"/>
              <a:gd name="connsiteY2" fmla="*/ 523220 h 523220"/>
              <a:gd name="connsiteX3" fmla="*/ 0 w 10480624"/>
              <a:gd name="connsiteY3" fmla="*/ 523220 h 523220"/>
              <a:gd name="connsiteX4" fmla="*/ 0 w 10480624"/>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0624" h="523220" fill="none" extrusionOk="0">
                <a:moveTo>
                  <a:pt x="0" y="0"/>
                </a:moveTo>
                <a:cubicBezTo>
                  <a:pt x="2140301" y="15183"/>
                  <a:pt x="8013791" y="-144311"/>
                  <a:pt x="10480624" y="0"/>
                </a:cubicBezTo>
                <a:cubicBezTo>
                  <a:pt x="10492035" y="116717"/>
                  <a:pt x="10482614" y="431281"/>
                  <a:pt x="10480624" y="523220"/>
                </a:cubicBezTo>
                <a:cubicBezTo>
                  <a:pt x="7893214" y="654257"/>
                  <a:pt x="2240041" y="525214"/>
                  <a:pt x="0" y="523220"/>
                </a:cubicBezTo>
                <a:cubicBezTo>
                  <a:pt x="14176" y="431948"/>
                  <a:pt x="20830" y="169505"/>
                  <a:pt x="0" y="0"/>
                </a:cubicBezTo>
                <a:close/>
              </a:path>
              <a:path w="10480624" h="523220" stroke="0" extrusionOk="0">
                <a:moveTo>
                  <a:pt x="0" y="0"/>
                </a:moveTo>
                <a:cubicBezTo>
                  <a:pt x="1153644" y="-112482"/>
                  <a:pt x="7532586" y="-8456"/>
                  <a:pt x="10480624" y="0"/>
                </a:cubicBezTo>
                <a:cubicBezTo>
                  <a:pt x="10489810" y="133627"/>
                  <a:pt x="10506031" y="447551"/>
                  <a:pt x="10480624" y="523220"/>
                </a:cubicBezTo>
                <a:cubicBezTo>
                  <a:pt x="7003221" y="416346"/>
                  <a:pt x="3065431" y="570291"/>
                  <a:pt x="0" y="523220"/>
                </a:cubicBezTo>
                <a:cubicBezTo>
                  <a:pt x="-41794" y="409541"/>
                  <a:pt x="15146" y="161180"/>
                  <a:pt x="0" y="0"/>
                </a:cubicBezTo>
                <a:close/>
              </a:path>
            </a:pathLst>
          </a:custGeom>
          <a:ln>
            <a:solidFill>
              <a:srgbClr val="00B050"/>
            </a:solidFill>
            <a:extLst>
              <a:ext uri="{C807C97D-BFC1-408E-A445-0C87EB9F89A2}">
                <ask:lineSketchStyleProps xmlns="" xmlns:ask="http://schemas.microsoft.com/office/drawing/2018/sketchyshapes" sd="3255505698">
                  <a:prstGeom prst="rect">
                    <a:avLst/>
                  </a:prstGeom>
                  <ask:type>
                    <ask:lineSketchCurved/>
                  </ask:type>
                </ask:lineSketchStyleProps>
              </a:ext>
            </a:extLst>
          </a:ln>
        </p:spPr>
        <p:txBody>
          <a:bodyPr wrap="square">
            <a:spAutoFit/>
          </a:bodyPr>
          <a:lstStyle/>
          <a:p>
            <a:pPr algn="just"/>
            <a:r>
              <a:rPr lang="es-CO" sz="2800">
                <a:latin typeface="Century Gothic" panose="020B0502020202020204" pitchFamily="34" charset="0"/>
              </a:rPr>
              <a:t>Hasta hace poco, admitir tales sentimientos era tabú</a:t>
            </a:r>
          </a:p>
        </p:txBody>
      </p:sp>
      <p:sp>
        <p:nvSpPr>
          <p:cNvPr id="7" name="Rectángulo 6">
            <a:extLst>
              <a:ext uri="{FF2B5EF4-FFF2-40B4-BE49-F238E27FC236}">
                <a16:creationId xmlns:a16="http://schemas.microsoft.com/office/drawing/2014/main" id="{2D73FFE4-1604-42D9-8BA9-56BD3B389758}"/>
              </a:ext>
            </a:extLst>
          </p:cNvPr>
          <p:cNvSpPr/>
          <p:nvPr/>
        </p:nvSpPr>
        <p:spPr>
          <a:xfrm>
            <a:off x="976860" y="2094399"/>
            <a:ext cx="10418164" cy="2246769"/>
          </a:xfrm>
          <a:custGeom>
            <a:avLst/>
            <a:gdLst>
              <a:gd name="connsiteX0" fmla="*/ 0 w 10418164"/>
              <a:gd name="connsiteY0" fmla="*/ 0 h 2246769"/>
              <a:gd name="connsiteX1" fmla="*/ 10418164 w 10418164"/>
              <a:gd name="connsiteY1" fmla="*/ 0 h 2246769"/>
              <a:gd name="connsiteX2" fmla="*/ 10418164 w 10418164"/>
              <a:gd name="connsiteY2" fmla="*/ 2246769 h 2246769"/>
              <a:gd name="connsiteX3" fmla="*/ 0 w 10418164"/>
              <a:gd name="connsiteY3" fmla="*/ 2246769 h 2246769"/>
              <a:gd name="connsiteX4" fmla="*/ 0 w 10418164"/>
              <a:gd name="connsiteY4" fmla="*/ 0 h 22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8164" h="2246769" fill="none" extrusionOk="0">
                <a:moveTo>
                  <a:pt x="0" y="0"/>
                </a:moveTo>
                <a:cubicBezTo>
                  <a:pt x="2176667" y="73198"/>
                  <a:pt x="9093931" y="64484"/>
                  <a:pt x="10418164" y="0"/>
                </a:cubicBezTo>
                <a:cubicBezTo>
                  <a:pt x="10280103" y="518537"/>
                  <a:pt x="10273172" y="1835339"/>
                  <a:pt x="10418164" y="2246769"/>
                </a:cubicBezTo>
                <a:cubicBezTo>
                  <a:pt x="7457264" y="2169965"/>
                  <a:pt x="1122096" y="2215389"/>
                  <a:pt x="0" y="2246769"/>
                </a:cubicBezTo>
                <a:cubicBezTo>
                  <a:pt x="135060" y="1792167"/>
                  <a:pt x="-99208" y="315438"/>
                  <a:pt x="0" y="0"/>
                </a:cubicBezTo>
                <a:close/>
              </a:path>
              <a:path w="10418164" h="2246769" stroke="0" extrusionOk="0">
                <a:moveTo>
                  <a:pt x="0" y="0"/>
                </a:moveTo>
                <a:cubicBezTo>
                  <a:pt x="1631507" y="47785"/>
                  <a:pt x="5809585" y="-120751"/>
                  <a:pt x="10418164" y="0"/>
                </a:cubicBezTo>
                <a:cubicBezTo>
                  <a:pt x="10499592" y="387756"/>
                  <a:pt x="10549797" y="1207673"/>
                  <a:pt x="10418164" y="2246769"/>
                </a:cubicBezTo>
                <a:cubicBezTo>
                  <a:pt x="8387249" y="2273633"/>
                  <a:pt x="4438450" y="2174698"/>
                  <a:pt x="0" y="2246769"/>
                </a:cubicBezTo>
                <a:cubicBezTo>
                  <a:pt x="52300" y="2011219"/>
                  <a:pt x="-14556" y="730964"/>
                  <a:pt x="0" y="0"/>
                </a:cubicBezTo>
                <a:close/>
              </a:path>
            </a:pathLst>
          </a:custGeom>
          <a:ln>
            <a:solidFill>
              <a:srgbClr val="FFC000"/>
            </a:solidFill>
            <a:extLst>
              <a:ext uri="{C807C97D-BFC1-408E-A445-0C87EB9F89A2}">
                <ask:lineSketchStyleProps xmlns="" xmlns:ask="http://schemas.microsoft.com/office/drawing/2018/sketchyshapes" sd="3558966152">
                  <a:prstGeom prst="rect">
                    <a:avLst/>
                  </a:prstGeom>
                  <ask:type>
                    <ask:lineSketchCurved/>
                  </ask:type>
                </ask:lineSketchStyleProps>
              </a:ext>
            </a:extLst>
          </a:ln>
        </p:spPr>
        <p:txBody>
          <a:bodyPr wrap="square">
            <a:spAutoFit/>
          </a:bodyPr>
          <a:lstStyle/>
          <a:p>
            <a:pPr algn="just"/>
            <a:r>
              <a:rPr lang="es-CO" sz="2800">
                <a:latin typeface="Century Gothic" panose="020B0502020202020204" pitchFamily="34" charset="0"/>
              </a:rPr>
              <a:t>"Las personas que están en el lado enérgico, motivado y creativo tienen más probabilidades de ser emprendedoras y tienen estados emocionales fuertes“ y estos estados pueden incluir depresión, desesperación, desesperanza, inutilidad, pérdida de motivación y pensamiento suicida ".</a:t>
            </a:r>
          </a:p>
        </p:txBody>
      </p:sp>
      <p:sp>
        <p:nvSpPr>
          <p:cNvPr id="8" name="Rectángulo 7">
            <a:extLst>
              <a:ext uri="{FF2B5EF4-FFF2-40B4-BE49-F238E27FC236}">
                <a16:creationId xmlns:a16="http://schemas.microsoft.com/office/drawing/2014/main" id="{59EF26A6-CF66-4F0F-BA96-0BF48C9D76ED}"/>
              </a:ext>
            </a:extLst>
          </p:cNvPr>
          <p:cNvSpPr/>
          <p:nvPr/>
        </p:nvSpPr>
        <p:spPr>
          <a:xfrm>
            <a:off x="991848" y="4946596"/>
            <a:ext cx="10403175" cy="523220"/>
          </a:xfrm>
          <a:custGeom>
            <a:avLst/>
            <a:gdLst>
              <a:gd name="connsiteX0" fmla="*/ 0 w 10403175"/>
              <a:gd name="connsiteY0" fmla="*/ 0 h 523220"/>
              <a:gd name="connsiteX1" fmla="*/ 10403175 w 10403175"/>
              <a:gd name="connsiteY1" fmla="*/ 0 h 523220"/>
              <a:gd name="connsiteX2" fmla="*/ 10403175 w 10403175"/>
              <a:gd name="connsiteY2" fmla="*/ 523220 h 523220"/>
              <a:gd name="connsiteX3" fmla="*/ 0 w 10403175"/>
              <a:gd name="connsiteY3" fmla="*/ 523220 h 523220"/>
              <a:gd name="connsiteX4" fmla="*/ 0 w 10403175"/>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175" h="523220" fill="none" extrusionOk="0">
                <a:moveTo>
                  <a:pt x="0" y="0"/>
                </a:moveTo>
                <a:cubicBezTo>
                  <a:pt x="4584586" y="-69323"/>
                  <a:pt x="5262892" y="9686"/>
                  <a:pt x="10403175" y="0"/>
                </a:cubicBezTo>
                <a:cubicBezTo>
                  <a:pt x="10439371" y="78405"/>
                  <a:pt x="10400016" y="437737"/>
                  <a:pt x="10403175" y="523220"/>
                </a:cubicBezTo>
                <a:cubicBezTo>
                  <a:pt x="7532416" y="439241"/>
                  <a:pt x="5177231" y="595377"/>
                  <a:pt x="0" y="523220"/>
                </a:cubicBezTo>
                <a:cubicBezTo>
                  <a:pt x="38715" y="465272"/>
                  <a:pt x="2581" y="172263"/>
                  <a:pt x="0" y="0"/>
                </a:cubicBezTo>
                <a:close/>
              </a:path>
              <a:path w="10403175" h="523220" stroke="0" extrusionOk="0">
                <a:moveTo>
                  <a:pt x="0" y="0"/>
                </a:moveTo>
                <a:cubicBezTo>
                  <a:pt x="5039310" y="-99755"/>
                  <a:pt x="8775891" y="-50604"/>
                  <a:pt x="10403175" y="0"/>
                </a:cubicBezTo>
                <a:cubicBezTo>
                  <a:pt x="10373066" y="149712"/>
                  <a:pt x="10388899" y="363273"/>
                  <a:pt x="10403175" y="523220"/>
                </a:cubicBezTo>
                <a:cubicBezTo>
                  <a:pt x="7483814" y="608815"/>
                  <a:pt x="3685211" y="432633"/>
                  <a:pt x="0" y="523220"/>
                </a:cubicBezTo>
                <a:cubicBezTo>
                  <a:pt x="-1793" y="297106"/>
                  <a:pt x="43846" y="140777"/>
                  <a:pt x="0" y="0"/>
                </a:cubicBezTo>
                <a:close/>
              </a:path>
            </a:pathLst>
          </a:custGeom>
          <a:ln>
            <a:solidFill>
              <a:srgbClr val="4A66AC"/>
            </a:solidFill>
            <a:extLst>
              <a:ext uri="{C807C97D-BFC1-408E-A445-0C87EB9F89A2}">
                <ask:lineSketchStyleProps xmlns="" xmlns:ask="http://schemas.microsoft.com/office/drawing/2018/sketchyshapes" sd="3881538652">
                  <a:prstGeom prst="rect">
                    <a:avLst/>
                  </a:prstGeom>
                  <ask:type>
                    <ask:lineSketchCurved/>
                  </ask:type>
                </ask:lineSketchStyleProps>
              </a:ext>
            </a:extLst>
          </a:ln>
        </p:spPr>
        <p:txBody>
          <a:bodyPr wrap="square">
            <a:spAutoFit/>
          </a:bodyPr>
          <a:lstStyle/>
          <a:p>
            <a:pPr algn="just"/>
            <a:r>
              <a:rPr lang="es-ES" sz="2800">
                <a:solidFill>
                  <a:srgbClr val="474747"/>
                </a:solidFill>
                <a:latin typeface="Century Gothic" panose="020B0502020202020204" pitchFamily="34" charset="0"/>
              </a:rPr>
              <a:t>La desventaja de estar de pie</a:t>
            </a:r>
            <a:endParaRPr lang="es-CO" sz="2800">
              <a:latin typeface="Century Gothic" panose="020B0502020202020204" pitchFamily="34" charset="0"/>
            </a:endParaRPr>
          </a:p>
        </p:txBody>
      </p:sp>
    </p:spTree>
    <p:extLst>
      <p:ext uri="{BB962C8B-B14F-4D97-AF65-F5344CB8AC3E}">
        <p14:creationId xmlns:p14="http://schemas.microsoft.com/office/powerpoint/2010/main" val="350272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15868" y="243231"/>
            <a:ext cx="10047266" cy="1356360"/>
          </a:xfrm>
        </p:spPr>
        <p:txBody>
          <a:bodyPr/>
          <a:lstStyle/>
          <a:p>
            <a:r>
              <a:rPr lang="es-419" dirty="0">
                <a:solidFill>
                  <a:srgbClr val="8F294E"/>
                </a:solidFill>
                <a:latin typeface="Century Gothic" panose="020B0502020202020204" pitchFamily="34" charset="0"/>
              </a:rPr>
              <a:t>Emprendimiento y Salud Mental </a:t>
            </a:r>
            <a:endParaRPr lang="pt-BR" dirty="0">
              <a:solidFill>
                <a:srgbClr val="8F294E"/>
              </a:solidFill>
              <a:latin typeface="Century Gothic" panose="020B0502020202020204" pitchFamily="34" charset="0"/>
            </a:endParaRPr>
          </a:p>
        </p:txBody>
      </p:sp>
      <p:sp>
        <p:nvSpPr>
          <p:cNvPr id="2" name="Rectángulo 1">
            <a:extLst>
              <a:ext uri="{FF2B5EF4-FFF2-40B4-BE49-F238E27FC236}">
                <a16:creationId xmlns:a16="http://schemas.microsoft.com/office/drawing/2014/main" id="{93741F20-36E9-488A-A4AB-4631CF651D58}"/>
              </a:ext>
            </a:extLst>
          </p:cNvPr>
          <p:cNvSpPr/>
          <p:nvPr/>
        </p:nvSpPr>
        <p:spPr>
          <a:xfrm>
            <a:off x="974361" y="1816148"/>
            <a:ext cx="10208302" cy="3225704"/>
          </a:xfrm>
          <a:prstGeom prst="rect">
            <a:avLst/>
          </a:prstGeom>
        </p:spPr>
        <p:txBody>
          <a:bodyPr wrap="square">
            <a:spAutoFit/>
          </a:bodyPr>
          <a:lstStyle/>
          <a:p>
            <a:pPr algn="just"/>
            <a:r>
              <a:rPr lang="es-ES" sz="4000">
                <a:solidFill>
                  <a:srgbClr val="000000"/>
                </a:solidFill>
                <a:latin typeface="Century Gothic" panose="020B0502020202020204" pitchFamily="34" charset="0"/>
              </a:rPr>
              <a:t>“No es posible prestar atención a dos o más actividades de manera eficiente sin que alguna de ellas sufra un impacto negativo en comprensión, eficiencia, realización, etc.“</a:t>
            </a:r>
            <a:r>
              <a:rPr lang="es-CO" sz="2000">
                <a:latin typeface="Century Gothic" panose="020B0502020202020204" pitchFamily="34" charset="0"/>
              </a:rPr>
              <a:t>Estanislao </a:t>
            </a:r>
            <a:r>
              <a:rPr lang="es-CO" sz="2000" err="1">
                <a:latin typeface="Century Gothic" panose="020B0502020202020204" pitchFamily="34" charset="0"/>
              </a:rPr>
              <a:t>Bachrach</a:t>
            </a:r>
            <a:r>
              <a:rPr lang="es-CO" sz="2000">
                <a:latin typeface="Century Gothic" panose="020B0502020202020204" pitchFamily="34" charset="0"/>
              </a:rPr>
              <a:t>- </a:t>
            </a:r>
            <a:r>
              <a:rPr lang="es-CO" sz="2000" err="1">
                <a:latin typeface="Century Gothic" panose="020B0502020202020204" pitchFamily="34" charset="0"/>
              </a:rPr>
              <a:t>Agilmente</a:t>
            </a:r>
            <a:endParaRPr lang="es-CO" sz="4000">
              <a:latin typeface="Century Gothic" panose="020B0502020202020204" pitchFamily="34" charset="0"/>
            </a:endParaRPr>
          </a:p>
        </p:txBody>
      </p:sp>
      <p:pic>
        <p:nvPicPr>
          <p:cNvPr id="5" name="Imagen 4">
            <a:extLst>
              <a:ext uri="{FF2B5EF4-FFF2-40B4-BE49-F238E27FC236}">
                <a16:creationId xmlns:a16="http://schemas.microsoft.com/office/drawing/2014/main" id="{1D267076-0D17-4484-9D25-C96005857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36" y="5906400"/>
            <a:ext cx="6648687" cy="907939"/>
          </a:xfrm>
          <a:prstGeom prst="rect">
            <a:avLst/>
          </a:prstGeom>
        </p:spPr>
      </p:pic>
    </p:spTree>
    <p:extLst>
      <p:ext uri="{BB962C8B-B14F-4D97-AF65-F5344CB8AC3E}">
        <p14:creationId xmlns:p14="http://schemas.microsoft.com/office/powerpoint/2010/main" val="3489931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57EF8BD-495C-4753-AD82-F42E4B77D35A}"/>
              </a:ext>
            </a:extLst>
          </p:cNvPr>
          <p:cNvSpPr/>
          <p:nvPr/>
        </p:nvSpPr>
        <p:spPr>
          <a:xfrm>
            <a:off x="54864" y="0"/>
            <a:ext cx="12037254" cy="6858000"/>
          </a:xfrm>
          <a:prstGeom prst="rect">
            <a:avLst/>
          </a:prstGeom>
          <a:solidFill>
            <a:srgbClr val="86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B2D3CB2B-B8AB-4E84-A456-85255848DB3E}"/>
              </a:ext>
            </a:extLst>
          </p:cNvPr>
          <p:cNvSpPr/>
          <p:nvPr/>
        </p:nvSpPr>
        <p:spPr>
          <a:xfrm>
            <a:off x="1463040" y="1214365"/>
            <a:ext cx="9180576" cy="1323439"/>
          </a:xfrm>
          <a:prstGeom prst="rect">
            <a:avLst/>
          </a:prstGeom>
        </p:spPr>
        <p:txBody>
          <a:bodyPr wrap="square">
            <a:spAutoFit/>
          </a:bodyPr>
          <a:lstStyle/>
          <a:p>
            <a:pPr algn="ctr"/>
            <a:r>
              <a:rPr lang="es-ES" sz="4000" dirty="0">
                <a:solidFill>
                  <a:schemeClr val="bg1"/>
                </a:solidFill>
                <a:latin typeface="Century Gothic" panose="020B0502020202020204" pitchFamily="34" charset="0"/>
              </a:rPr>
              <a:t>Construyendo un plan Salud Mental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4000" b="0" i="0" u="none" strike="noStrike" kern="1200" cap="none" spc="0" normalizeH="0" baseline="0" noProof="0" dirty="0">
              <a:ln>
                <a:noFill/>
              </a:ln>
              <a:solidFill>
                <a:schemeClr val="bg1"/>
              </a:solidFill>
              <a:effectLst/>
              <a:uLnTx/>
              <a:uFillTx/>
              <a:latin typeface="Corbel" panose="020B0503020204020204"/>
              <a:ea typeface="+mn-ea"/>
              <a:cs typeface="+mn-cs"/>
            </a:endParaRPr>
          </a:p>
        </p:txBody>
      </p:sp>
      <p:pic>
        <p:nvPicPr>
          <p:cNvPr id="6" name="Imagen 5" descr="Imagen que contiene tabla, cuarto, recamara&#10;&#10;Descripción generada automáticamente">
            <a:extLst>
              <a:ext uri="{FF2B5EF4-FFF2-40B4-BE49-F238E27FC236}">
                <a16:creationId xmlns:a16="http://schemas.microsoft.com/office/drawing/2014/main" id="{6DEBD96B-FB60-4347-A88B-EBD1B2974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712" y="2057533"/>
            <a:ext cx="5750684" cy="4820786"/>
          </a:xfrm>
          <a:prstGeom prst="rect">
            <a:avLst/>
          </a:prstGeom>
        </p:spPr>
      </p:pic>
      <p:pic>
        <p:nvPicPr>
          <p:cNvPr id="4" name="Imagen 3">
            <a:extLst>
              <a:ext uri="{FF2B5EF4-FFF2-40B4-BE49-F238E27FC236}">
                <a16:creationId xmlns:a16="http://schemas.microsoft.com/office/drawing/2014/main" id="{B47BAA61-76CD-42E4-A036-B727B3D40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36" y="5906400"/>
            <a:ext cx="6648687" cy="907939"/>
          </a:xfrm>
          <a:prstGeom prst="rect">
            <a:avLst/>
          </a:prstGeom>
        </p:spPr>
      </p:pic>
    </p:spTree>
    <p:extLst>
      <p:ext uri="{BB962C8B-B14F-4D97-AF65-F5344CB8AC3E}">
        <p14:creationId xmlns:p14="http://schemas.microsoft.com/office/powerpoint/2010/main" val="4072667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A85AB3-B7EE-4C47-87C8-CA29F76614C8}"/>
              </a:ext>
            </a:extLst>
          </p:cNvPr>
          <p:cNvSpPr>
            <a:spLocks noGrp="1"/>
          </p:cNvSpPr>
          <p:nvPr>
            <p:ph type="title"/>
          </p:nvPr>
        </p:nvSpPr>
        <p:spPr>
          <a:xfrm>
            <a:off x="1136043" y="2525967"/>
            <a:ext cx="9919914" cy="1356360"/>
          </a:xfrm>
          <a:custGeom>
            <a:avLst/>
            <a:gdLst>
              <a:gd name="connsiteX0" fmla="*/ 0 w 9919914"/>
              <a:gd name="connsiteY0" fmla="*/ 0 h 1356360"/>
              <a:gd name="connsiteX1" fmla="*/ 9919914 w 9919914"/>
              <a:gd name="connsiteY1" fmla="*/ 0 h 1356360"/>
              <a:gd name="connsiteX2" fmla="*/ 9919914 w 9919914"/>
              <a:gd name="connsiteY2" fmla="*/ 1356360 h 1356360"/>
              <a:gd name="connsiteX3" fmla="*/ 0 w 9919914"/>
              <a:gd name="connsiteY3" fmla="*/ 1356360 h 1356360"/>
              <a:gd name="connsiteX4" fmla="*/ 0 w 9919914"/>
              <a:gd name="connsiteY4" fmla="*/ 0 h 135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9914" h="1356360" fill="none" extrusionOk="0">
                <a:moveTo>
                  <a:pt x="0" y="0"/>
                </a:moveTo>
                <a:cubicBezTo>
                  <a:pt x="4646516" y="30641"/>
                  <a:pt x="6525617" y="63848"/>
                  <a:pt x="9919914" y="0"/>
                </a:cubicBezTo>
                <a:cubicBezTo>
                  <a:pt x="10037225" y="611055"/>
                  <a:pt x="9988350" y="949663"/>
                  <a:pt x="9919914" y="1356360"/>
                </a:cubicBezTo>
                <a:cubicBezTo>
                  <a:pt x="6770831" y="1497864"/>
                  <a:pt x="1544878" y="1218693"/>
                  <a:pt x="0" y="1356360"/>
                </a:cubicBezTo>
                <a:cubicBezTo>
                  <a:pt x="109268" y="1004535"/>
                  <a:pt x="-114161" y="434955"/>
                  <a:pt x="0" y="0"/>
                </a:cubicBezTo>
                <a:close/>
              </a:path>
              <a:path w="9919914" h="1356360" stroke="0" extrusionOk="0">
                <a:moveTo>
                  <a:pt x="0" y="0"/>
                </a:moveTo>
                <a:cubicBezTo>
                  <a:pt x="3469636" y="42792"/>
                  <a:pt x="8892657" y="-164725"/>
                  <a:pt x="9919914" y="0"/>
                </a:cubicBezTo>
                <a:cubicBezTo>
                  <a:pt x="9941596" y="436395"/>
                  <a:pt x="9860810" y="896021"/>
                  <a:pt x="9919914" y="1356360"/>
                </a:cubicBezTo>
                <a:cubicBezTo>
                  <a:pt x="8587510" y="1490733"/>
                  <a:pt x="1681086" y="1338471"/>
                  <a:pt x="0" y="1356360"/>
                </a:cubicBezTo>
                <a:cubicBezTo>
                  <a:pt x="72802" y="909324"/>
                  <a:pt x="108388" y="224764"/>
                  <a:pt x="0" y="0"/>
                </a:cubicBezTo>
                <a:close/>
              </a:path>
            </a:pathLst>
          </a:custGeom>
          <a:solidFill>
            <a:schemeClr val="bg1"/>
          </a:solidFill>
          <a:ln>
            <a:solidFill>
              <a:srgbClr val="DB5A2B"/>
            </a:solidFill>
            <a:extLst>
              <a:ext uri="{C807C97D-BFC1-408E-A445-0C87EB9F89A2}">
                <ask:lineSketchStyleProps xmlns="" xmlns:ask="http://schemas.microsoft.com/office/drawing/2018/sketchyshapes" sd="1602338501">
                  <ask:type>
                    <ask:lineSketchCurved/>
                  </ask:type>
                </ask:lineSketchStyleProps>
              </a:ext>
            </a:extLst>
          </a:ln>
        </p:spPr>
        <p:txBody>
          <a:bodyPr>
            <a:normAutofit/>
          </a:bodyPr>
          <a:lstStyle/>
          <a:p>
            <a:r>
              <a:rPr lang="es-CO">
                <a:solidFill>
                  <a:srgbClr val="DB5A2B"/>
                </a:solidFill>
                <a:latin typeface="Century Gothic" panose="020B0502020202020204" pitchFamily="34" charset="0"/>
              </a:rPr>
              <a:t>Autoconocimiento el primer paso…</a:t>
            </a:r>
          </a:p>
        </p:txBody>
      </p:sp>
      <p:pic>
        <p:nvPicPr>
          <p:cNvPr id="3" name="Imagen 2">
            <a:extLst>
              <a:ext uri="{FF2B5EF4-FFF2-40B4-BE49-F238E27FC236}">
                <a16:creationId xmlns:a16="http://schemas.microsoft.com/office/drawing/2014/main" id="{39536558-1F0A-4D5F-BAF1-D668D2CF1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36" y="5906400"/>
            <a:ext cx="6648687" cy="907939"/>
          </a:xfrm>
          <a:prstGeom prst="rect">
            <a:avLst/>
          </a:prstGeom>
        </p:spPr>
      </p:pic>
    </p:spTree>
    <p:extLst>
      <p:ext uri="{BB962C8B-B14F-4D97-AF65-F5344CB8AC3E}">
        <p14:creationId xmlns:p14="http://schemas.microsoft.com/office/powerpoint/2010/main" val="485211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Mujer sonriendo con una camisa azul&#10;&#10;Descripción generada automáticamente">
            <a:extLst>
              <a:ext uri="{FF2B5EF4-FFF2-40B4-BE49-F238E27FC236}">
                <a16:creationId xmlns:a16="http://schemas.microsoft.com/office/drawing/2014/main" id="{E6768141-DFED-4C1A-A39A-01B66FB32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69" y="1113019"/>
            <a:ext cx="4631961" cy="4631961"/>
          </a:xfrm>
          <a:prstGeom prst="flowChartConnector">
            <a:avLst/>
          </a:prstGeom>
        </p:spPr>
      </p:pic>
      <p:pic>
        <p:nvPicPr>
          <p:cNvPr id="7" name="Imagen 6" descr="Imagen que contiene alimentos, dibujo&#10;&#10;Descripción generada automáticamente">
            <a:extLst>
              <a:ext uri="{FF2B5EF4-FFF2-40B4-BE49-F238E27FC236}">
                <a16:creationId xmlns:a16="http://schemas.microsoft.com/office/drawing/2014/main" id="{B0FE0C3D-894D-42E2-94EA-933F89D7B7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601"/>
          <a:stretch/>
        </p:blipFill>
        <p:spPr>
          <a:xfrm>
            <a:off x="6648303" y="1139018"/>
            <a:ext cx="3046335" cy="1516181"/>
          </a:xfrm>
          <a:prstGeom prst="rect">
            <a:avLst/>
          </a:prstGeom>
        </p:spPr>
      </p:pic>
      <p:sp>
        <p:nvSpPr>
          <p:cNvPr id="10" name="CuadroTexto 9">
            <a:extLst>
              <a:ext uri="{FF2B5EF4-FFF2-40B4-BE49-F238E27FC236}">
                <a16:creationId xmlns:a16="http://schemas.microsoft.com/office/drawing/2014/main" id="{8C979553-5CAC-49AF-B913-4C05EB22E3B5}"/>
              </a:ext>
            </a:extLst>
          </p:cNvPr>
          <p:cNvSpPr txBox="1"/>
          <p:nvPr/>
        </p:nvSpPr>
        <p:spPr>
          <a:xfrm>
            <a:off x="6648303" y="3002970"/>
            <a:ext cx="5240159" cy="1384995"/>
          </a:xfrm>
          <a:prstGeom prst="rect">
            <a:avLst/>
          </a:prstGeom>
          <a:noFill/>
        </p:spPr>
        <p:txBody>
          <a:bodyPr wrap="square" rtlCol="0">
            <a:spAutoFit/>
          </a:bodyPr>
          <a:lstStyle/>
          <a:p>
            <a:r>
              <a:rPr lang="es-CO" sz="2800">
                <a:latin typeface="Century Gothic" panose="020B0502020202020204" pitchFamily="34" charset="0"/>
              </a:rPr>
              <a:t>Sustentabilidad financiera, innovación, calidad en nuestros servicios</a:t>
            </a:r>
          </a:p>
        </p:txBody>
      </p:sp>
      <p:sp>
        <p:nvSpPr>
          <p:cNvPr id="11" name="CuadroTexto 10">
            <a:extLst>
              <a:ext uri="{FF2B5EF4-FFF2-40B4-BE49-F238E27FC236}">
                <a16:creationId xmlns:a16="http://schemas.microsoft.com/office/drawing/2014/main" id="{DAB408A9-8DFB-4312-8C76-52742FAAE269}"/>
              </a:ext>
            </a:extLst>
          </p:cNvPr>
          <p:cNvSpPr txBox="1"/>
          <p:nvPr/>
        </p:nvSpPr>
        <p:spPr>
          <a:xfrm>
            <a:off x="6518377" y="4529428"/>
            <a:ext cx="5240159" cy="954107"/>
          </a:xfrm>
          <a:prstGeom prst="rect">
            <a:avLst/>
          </a:prstGeom>
          <a:noFill/>
        </p:spPr>
        <p:txBody>
          <a:bodyPr wrap="square" rtlCol="0">
            <a:spAutoFit/>
          </a:bodyPr>
          <a:lstStyle/>
          <a:p>
            <a:r>
              <a:rPr lang="es-CO" sz="2800">
                <a:latin typeface="Century Gothic" panose="020B0502020202020204" pitchFamily="34" charset="0"/>
              </a:rPr>
              <a:t>Mis ciclos de venta son de aproximadamente 6 meses</a:t>
            </a:r>
          </a:p>
        </p:txBody>
      </p:sp>
      <p:pic>
        <p:nvPicPr>
          <p:cNvPr id="15" name="Gráfico 14" descr="Completado">
            <a:extLst>
              <a:ext uri="{FF2B5EF4-FFF2-40B4-BE49-F238E27FC236}">
                <a16:creationId xmlns:a16="http://schemas.microsoft.com/office/drawing/2014/main" id="{C039CACB-7665-435F-8A5E-8B4DD9D43C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45202" y="2915325"/>
            <a:ext cx="1403101" cy="1403101"/>
          </a:xfrm>
          <a:prstGeom prst="rect">
            <a:avLst/>
          </a:prstGeom>
        </p:spPr>
      </p:pic>
      <p:pic>
        <p:nvPicPr>
          <p:cNvPr id="17" name="Gráfico 16" descr="Contorno de cara cansada">
            <a:extLst>
              <a:ext uri="{FF2B5EF4-FFF2-40B4-BE49-F238E27FC236}">
                <a16:creationId xmlns:a16="http://schemas.microsoft.com/office/drawing/2014/main" id="{1CAC12AD-FBFE-4852-AC20-6EC737B473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86157" y="4286476"/>
            <a:ext cx="1209498" cy="1209498"/>
          </a:xfrm>
          <a:prstGeom prst="rect">
            <a:avLst/>
          </a:prstGeom>
        </p:spPr>
      </p:pic>
      <p:pic>
        <p:nvPicPr>
          <p:cNvPr id="19" name="Gráfico 18" descr="Corazón">
            <a:extLst>
              <a:ext uri="{FF2B5EF4-FFF2-40B4-BE49-F238E27FC236}">
                <a16:creationId xmlns:a16="http://schemas.microsoft.com/office/drawing/2014/main" id="{4D9C3657-E8BA-43E7-81E4-B9CDBCFA60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00925" y="1618938"/>
            <a:ext cx="1036261" cy="1036261"/>
          </a:xfrm>
          <a:prstGeom prst="rect">
            <a:avLst/>
          </a:prstGeom>
        </p:spPr>
      </p:pic>
      <p:pic>
        <p:nvPicPr>
          <p:cNvPr id="9" name="Imagen 8">
            <a:extLst>
              <a:ext uri="{FF2B5EF4-FFF2-40B4-BE49-F238E27FC236}">
                <a16:creationId xmlns:a16="http://schemas.microsoft.com/office/drawing/2014/main" id="{7C1341C7-F523-4B2B-A152-332EC66B2B0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00336" y="5906400"/>
            <a:ext cx="6648687" cy="907939"/>
          </a:xfrm>
          <a:prstGeom prst="rect">
            <a:avLst/>
          </a:prstGeom>
        </p:spPr>
      </p:pic>
    </p:spTree>
    <p:extLst>
      <p:ext uri="{BB962C8B-B14F-4D97-AF65-F5344CB8AC3E}">
        <p14:creationId xmlns:p14="http://schemas.microsoft.com/office/powerpoint/2010/main" val="359234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Modelos emocionales: Las seis emociones primarias - Blog de ...">
            <a:extLst>
              <a:ext uri="{FF2B5EF4-FFF2-40B4-BE49-F238E27FC236}">
                <a16:creationId xmlns:a16="http://schemas.microsoft.com/office/drawing/2014/main" id="{02AA1EAE-CFB6-43C0-B2AD-714B20862AD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9396" y="335281"/>
            <a:ext cx="6385809" cy="4070954"/>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97218F74-5E20-4D2F-9B28-684D42E33CE2}"/>
              </a:ext>
            </a:extLst>
          </p:cNvPr>
          <p:cNvSpPr txBox="1"/>
          <p:nvPr/>
        </p:nvSpPr>
        <p:spPr>
          <a:xfrm>
            <a:off x="1109980" y="4206240"/>
            <a:ext cx="9966960" cy="1325880"/>
          </a:xfrm>
          <a:prstGeom prst="rect">
            <a:avLst/>
          </a:prstGeom>
        </p:spPr>
        <p:txBody>
          <a:bodyPr vert="horz" lIns="91440" tIns="45720" rIns="91440" bIns="45720" rtlCol="0" anchor="b">
            <a:normAutofit fontScale="92500"/>
          </a:bodyPr>
          <a:lstStyle/>
          <a:p>
            <a:pPr algn="ctr">
              <a:lnSpc>
                <a:spcPct val="85000"/>
              </a:lnSpc>
              <a:spcBef>
                <a:spcPct val="0"/>
              </a:spcBef>
              <a:spcAft>
                <a:spcPts val="600"/>
              </a:spcAft>
            </a:pPr>
            <a:r>
              <a:rPr lang="en-US" sz="4800" b="1" dirty="0">
                <a:solidFill>
                  <a:srgbClr val="8F294E"/>
                </a:solidFill>
                <a:latin typeface="+mj-lt"/>
                <a:ea typeface="+mj-ea"/>
                <a:cs typeface="+mj-cs"/>
              </a:rPr>
              <a:t>¿</a:t>
            </a:r>
            <a:r>
              <a:rPr lang="en-US" sz="4800" b="1" dirty="0" err="1">
                <a:solidFill>
                  <a:srgbClr val="8F294E"/>
                </a:solidFill>
                <a:latin typeface="Century Gothic" panose="020B0502020202020204" pitchFamily="34" charset="0"/>
                <a:ea typeface="+mj-ea"/>
                <a:cs typeface="+mj-cs"/>
              </a:rPr>
              <a:t>Cuáles</a:t>
            </a:r>
            <a:r>
              <a:rPr lang="en-US" sz="4800" b="1" dirty="0">
                <a:solidFill>
                  <a:srgbClr val="8F294E"/>
                </a:solidFill>
                <a:latin typeface="Century Gothic" panose="020B0502020202020204" pitchFamily="34" charset="0"/>
                <a:ea typeface="+mj-ea"/>
                <a:cs typeface="+mj-cs"/>
              </a:rPr>
              <a:t> </a:t>
            </a:r>
            <a:r>
              <a:rPr lang="en-US" sz="4800" b="1" dirty="0" err="1">
                <a:solidFill>
                  <a:srgbClr val="8F294E"/>
                </a:solidFill>
                <a:latin typeface="Century Gothic" panose="020B0502020202020204" pitchFamily="34" charset="0"/>
                <a:ea typeface="+mj-ea"/>
                <a:cs typeface="+mj-cs"/>
              </a:rPr>
              <a:t>emociones</a:t>
            </a:r>
            <a:r>
              <a:rPr lang="en-US" sz="4800" b="1" dirty="0">
                <a:solidFill>
                  <a:srgbClr val="8F294E"/>
                </a:solidFill>
                <a:latin typeface="Century Gothic" panose="020B0502020202020204" pitchFamily="34" charset="0"/>
                <a:ea typeface="+mj-ea"/>
                <a:cs typeface="+mj-cs"/>
              </a:rPr>
              <a:t> </a:t>
            </a:r>
            <a:r>
              <a:rPr lang="en-US" sz="4800" b="1" dirty="0" err="1">
                <a:solidFill>
                  <a:srgbClr val="8F294E"/>
                </a:solidFill>
                <a:latin typeface="Century Gothic" panose="020B0502020202020204" pitchFamily="34" charset="0"/>
                <a:ea typeface="+mj-ea"/>
                <a:cs typeface="+mj-cs"/>
              </a:rPr>
              <a:t>te</a:t>
            </a:r>
            <a:r>
              <a:rPr lang="en-US" sz="4800" b="1" dirty="0">
                <a:solidFill>
                  <a:srgbClr val="8F294E"/>
                </a:solidFill>
                <a:latin typeface="Century Gothic" panose="020B0502020202020204" pitchFamily="34" charset="0"/>
                <a:ea typeface="+mj-ea"/>
                <a:cs typeface="+mj-cs"/>
              </a:rPr>
              <a:t> </a:t>
            </a:r>
            <a:r>
              <a:rPr lang="en-US" sz="4800" b="1" dirty="0" err="1">
                <a:solidFill>
                  <a:srgbClr val="8F294E"/>
                </a:solidFill>
                <a:latin typeface="Century Gothic" panose="020B0502020202020204" pitchFamily="34" charset="0"/>
                <a:ea typeface="+mj-ea"/>
                <a:cs typeface="+mj-cs"/>
              </a:rPr>
              <a:t>acompañan</a:t>
            </a:r>
            <a:r>
              <a:rPr lang="en-US" sz="4800" b="1" dirty="0">
                <a:solidFill>
                  <a:srgbClr val="8F294E"/>
                </a:solidFill>
                <a:latin typeface="Century Gothic" panose="020B0502020202020204" pitchFamily="34" charset="0"/>
                <a:ea typeface="+mj-ea"/>
                <a:cs typeface="+mj-cs"/>
              </a:rPr>
              <a:t> la mayor </a:t>
            </a:r>
            <a:r>
              <a:rPr lang="en-US" sz="4800" b="1" dirty="0" err="1">
                <a:solidFill>
                  <a:srgbClr val="8F294E"/>
                </a:solidFill>
                <a:latin typeface="Century Gothic" panose="020B0502020202020204" pitchFamily="34" charset="0"/>
                <a:ea typeface="+mj-ea"/>
                <a:cs typeface="+mj-cs"/>
              </a:rPr>
              <a:t>parte</a:t>
            </a:r>
            <a:r>
              <a:rPr lang="en-US" sz="4800" b="1" dirty="0">
                <a:solidFill>
                  <a:srgbClr val="8F294E"/>
                </a:solidFill>
                <a:latin typeface="Century Gothic" panose="020B0502020202020204" pitchFamily="34" charset="0"/>
                <a:ea typeface="+mj-ea"/>
                <a:cs typeface="+mj-cs"/>
              </a:rPr>
              <a:t> del </a:t>
            </a:r>
            <a:r>
              <a:rPr lang="en-US" sz="4800" b="1" dirty="0" err="1">
                <a:solidFill>
                  <a:srgbClr val="8F294E"/>
                </a:solidFill>
                <a:latin typeface="Century Gothic" panose="020B0502020202020204" pitchFamily="34" charset="0"/>
                <a:ea typeface="+mj-ea"/>
                <a:cs typeface="+mj-cs"/>
              </a:rPr>
              <a:t>tiempo</a:t>
            </a:r>
            <a:r>
              <a:rPr lang="en-US" sz="4800" b="1" dirty="0">
                <a:solidFill>
                  <a:srgbClr val="8F294E"/>
                </a:solidFill>
                <a:latin typeface="Century Gothic" panose="020B0502020202020204" pitchFamily="34" charset="0"/>
                <a:ea typeface="+mj-ea"/>
                <a:cs typeface="+mj-cs"/>
              </a:rPr>
              <a:t>?</a:t>
            </a:r>
          </a:p>
        </p:txBody>
      </p:sp>
      <p:pic>
        <p:nvPicPr>
          <p:cNvPr id="4" name="Imagen 3">
            <a:extLst>
              <a:ext uri="{FF2B5EF4-FFF2-40B4-BE49-F238E27FC236}">
                <a16:creationId xmlns:a16="http://schemas.microsoft.com/office/drawing/2014/main" id="{12C67B78-73CA-4A0C-9BEC-62323CDBD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36" y="5906400"/>
            <a:ext cx="6648687" cy="907939"/>
          </a:xfrm>
          <a:prstGeom prst="rect">
            <a:avLst/>
          </a:prstGeom>
        </p:spPr>
      </p:pic>
    </p:spTree>
    <p:extLst>
      <p:ext uri="{BB962C8B-B14F-4D97-AF65-F5344CB8AC3E}">
        <p14:creationId xmlns:p14="http://schemas.microsoft.com/office/powerpoint/2010/main" val="1441419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4984D7-8247-4A0D-9071-123B291F0227}"/>
              </a:ext>
            </a:extLst>
          </p:cNvPr>
          <p:cNvSpPr/>
          <p:nvPr/>
        </p:nvSpPr>
        <p:spPr>
          <a:xfrm>
            <a:off x="0" y="0"/>
            <a:ext cx="12037254" cy="6858000"/>
          </a:xfrm>
          <a:prstGeom prst="rect">
            <a:avLst/>
          </a:prstGeom>
          <a:solidFill>
            <a:srgbClr val="86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D84088D9-FD3A-432D-B8DE-B3BD45CBCF9F}"/>
              </a:ext>
            </a:extLst>
          </p:cNvPr>
          <p:cNvSpPr txBox="1"/>
          <p:nvPr/>
        </p:nvSpPr>
        <p:spPr>
          <a:xfrm>
            <a:off x="785316" y="465934"/>
            <a:ext cx="10966174" cy="830997"/>
          </a:xfrm>
          <a:prstGeom prst="rect">
            <a:avLst/>
          </a:prstGeom>
          <a:noFill/>
        </p:spPr>
        <p:txBody>
          <a:bodyPr wrap="square" rtlCol="0">
            <a:spAutoFit/>
          </a:bodyPr>
          <a:lstStyle/>
          <a:p>
            <a:pPr algn="ctr"/>
            <a:r>
              <a:rPr lang="es-CO" sz="4800" dirty="0">
                <a:solidFill>
                  <a:schemeClr val="bg1"/>
                </a:solidFill>
                <a:latin typeface="Century Gothic" panose="020B0502020202020204" pitchFamily="34" charset="0"/>
              </a:rPr>
              <a:t>Salud Mental en el emprendimiento</a:t>
            </a:r>
          </a:p>
        </p:txBody>
      </p:sp>
      <p:pic>
        <p:nvPicPr>
          <p:cNvPr id="13" name="Imagen 12" descr="Imagen que contiene tabla, cuarto, recamara&#10;&#10;Descripción generada automáticamente">
            <a:extLst>
              <a:ext uri="{FF2B5EF4-FFF2-40B4-BE49-F238E27FC236}">
                <a16:creationId xmlns:a16="http://schemas.microsoft.com/office/drawing/2014/main" id="{4508CC35-D272-43A0-8DFA-326FCE350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660" y="1296931"/>
            <a:ext cx="8579486" cy="7192165"/>
          </a:xfrm>
          <a:prstGeom prst="rect">
            <a:avLst/>
          </a:prstGeom>
        </p:spPr>
      </p:pic>
    </p:spTree>
    <p:extLst>
      <p:ext uri="{BB962C8B-B14F-4D97-AF65-F5344CB8AC3E}">
        <p14:creationId xmlns:p14="http://schemas.microsoft.com/office/powerpoint/2010/main" val="39309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C08EFB0-D249-4AE7-A07F-7BD344FB09F0}"/>
              </a:ext>
            </a:extLst>
          </p:cNvPr>
          <p:cNvSpPr txBox="1"/>
          <p:nvPr/>
        </p:nvSpPr>
        <p:spPr>
          <a:xfrm>
            <a:off x="1290308" y="2447317"/>
            <a:ext cx="9997648" cy="1424815"/>
          </a:xfrm>
          <a:prstGeom prst="rect">
            <a:avLst/>
          </a:prstGeom>
        </p:spPr>
        <p:txBody>
          <a:bodyPr vert="horz" lIns="91440" tIns="45720" rIns="91440" bIns="45720" rtlCol="0" anchor="b">
            <a:normAutofit/>
          </a:bodyPr>
          <a:lstStyle/>
          <a:p>
            <a:pPr algn="ctr">
              <a:lnSpc>
                <a:spcPct val="85000"/>
              </a:lnSpc>
              <a:spcBef>
                <a:spcPct val="0"/>
              </a:spcBef>
              <a:spcAft>
                <a:spcPts val="600"/>
              </a:spcAft>
            </a:pPr>
            <a:r>
              <a:rPr lang="es-CO" sz="4800" b="1">
                <a:solidFill>
                  <a:srgbClr val="8F294E"/>
                </a:solidFill>
                <a:latin typeface="+mj-lt"/>
                <a:ea typeface="+mj-ea"/>
                <a:cs typeface="+mj-cs"/>
              </a:rPr>
              <a:t>¿</a:t>
            </a:r>
            <a:r>
              <a:rPr lang="es-CO" sz="4800" b="1">
                <a:solidFill>
                  <a:srgbClr val="8F294E"/>
                </a:solidFill>
                <a:latin typeface="Century Gothic" panose="020B0502020202020204" pitchFamily="34" charset="0"/>
                <a:ea typeface="+mj-ea"/>
                <a:cs typeface="+mj-cs"/>
              </a:rPr>
              <a:t>Qué situaciones o personas te generan malestar?</a:t>
            </a:r>
          </a:p>
        </p:txBody>
      </p:sp>
      <p:pic>
        <p:nvPicPr>
          <p:cNvPr id="3" name="Imagen 2">
            <a:extLst>
              <a:ext uri="{FF2B5EF4-FFF2-40B4-BE49-F238E27FC236}">
                <a16:creationId xmlns:a16="http://schemas.microsoft.com/office/drawing/2014/main" id="{7CC63EF2-E99F-46D2-9F11-C9505D5DD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36" y="5906400"/>
            <a:ext cx="6648687" cy="907939"/>
          </a:xfrm>
          <a:prstGeom prst="rect">
            <a:avLst/>
          </a:prstGeom>
        </p:spPr>
      </p:pic>
    </p:spTree>
    <p:extLst>
      <p:ext uri="{BB962C8B-B14F-4D97-AF65-F5344CB8AC3E}">
        <p14:creationId xmlns:p14="http://schemas.microsoft.com/office/powerpoint/2010/main" val="1047837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ergias infantiles: Jugar con tierra hace bien | BioBioChileTV ...">
            <a:extLst>
              <a:ext uri="{FF2B5EF4-FFF2-40B4-BE49-F238E27FC236}">
                <a16:creationId xmlns:a16="http://schemas.microsoft.com/office/drawing/2014/main" id="{257B5494-3898-45F6-BCB2-17D3BF8D6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037" y="672769"/>
            <a:ext cx="5913235" cy="343453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59D30CD-0381-4FF5-9361-2F28B4B52123}"/>
              </a:ext>
            </a:extLst>
          </p:cNvPr>
          <p:cNvSpPr txBox="1"/>
          <p:nvPr/>
        </p:nvSpPr>
        <p:spPr>
          <a:xfrm>
            <a:off x="1097176" y="4262049"/>
            <a:ext cx="9997648" cy="1424815"/>
          </a:xfrm>
          <a:prstGeom prst="rect">
            <a:avLst/>
          </a:prstGeom>
        </p:spPr>
        <p:txBody>
          <a:bodyPr vert="horz" lIns="91440" tIns="45720" rIns="91440" bIns="45720" rtlCol="0" anchor="b">
            <a:normAutofit/>
          </a:bodyPr>
          <a:lstStyle/>
          <a:p>
            <a:pPr algn="ctr">
              <a:lnSpc>
                <a:spcPct val="85000"/>
              </a:lnSpc>
              <a:spcBef>
                <a:spcPct val="0"/>
              </a:spcBef>
              <a:spcAft>
                <a:spcPts val="600"/>
              </a:spcAft>
            </a:pPr>
            <a:r>
              <a:rPr lang="es-CO" sz="4800" b="1" dirty="0">
                <a:solidFill>
                  <a:srgbClr val="8F294E"/>
                </a:solidFill>
                <a:latin typeface="+mj-lt"/>
                <a:ea typeface="+mj-ea"/>
                <a:cs typeface="+mj-cs"/>
              </a:rPr>
              <a:t>¿</a:t>
            </a:r>
            <a:r>
              <a:rPr lang="es-CO" sz="4800" b="1" dirty="0">
                <a:solidFill>
                  <a:srgbClr val="8F294E"/>
                </a:solidFill>
                <a:latin typeface="Century Gothic" panose="020B0502020202020204" pitchFamily="34" charset="0"/>
                <a:ea typeface="+mj-ea"/>
                <a:cs typeface="+mj-cs"/>
              </a:rPr>
              <a:t>Qué disfrutabas mucho cuando eras niña?</a:t>
            </a:r>
          </a:p>
        </p:txBody>
      </p:sp>
      <p:pic>
        <p:nvPicPr>
          <p:cNvPr id="5" name="Imagen 4">
            <a:extLst>
              <a:ext uri="{FF2B5EF4-FFF2-40B4-BE49-F238E27FC236}">
                <a16:creationId xmlns:a16="http://schemas.microsoft.com/office/drawing/2014/main" id="{79399AA1-E910-49D3-883E-19ED488F9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36" y="5906400"/>
            <a:ext cx="6648687" cy="907939"/>
          </a:xfrm>
          <a:prstGeom prst="rect">
            <a:avLst/>
          </a:prstGeom>
        </p:spPr>
      </p:pic>
    </p:spTree>
    <p:extLst>
      <p:ext uri="{BB962C8B-B14F-4D97-AF65-F5344CB8AC3E}">
        <p14:creationId xmlns:p14="http://schemas.microsoft.com/office/powerpoint/2010/main" val="256365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0629871-E483-4D90-B0FB-6F1D47FC53A3}"/>
              </a:ext>
            </a:extLst>
          </p:cNvPr>
          <p:cNvPicPr>
            <a:picLocks noChangeAspect="1"/>
          </p:cNvPicPr>
          <p:nvPr/>
        </p:nvPicPr>
        <p:blipFill>
          <a:blip r:embed="rId2"/>
          <a:stretch>
            <a:fillRect/>
          </a:stretch>
        </p:blipFill>
        <p:spPr>
          <a:xfrm>
            <a:off x="452474" y="635146"/>
            <a:ext cx="3052372" cy="4069829"/>
          </a:xfrm>
          <a:prstGeom prst="rect">
            <a:avLst/>
          </a:prstGeom>
        </p:spPr>
      </p:pic>
      <p:pic>
        <p:nvPicPr>
          <p:cNvPr id="9" name="Imagen 8">
            <a:extLst>
              <a:ext uri="{FF2B5EF4-FFF2-40B4-BE49-F238E27FC236}">
                <a16:creationId xmlns:a16="http://schemas.microsoft.com/office/drawing/2014/main" id="{51AE0B10-3E5A-4283-9B31-9C4B6FB49C0F}"/>
              </a:ext>
            </a:extLst>
          </p:cNvPr>
          <p:cNvPicPr>
            <a:picLocks noChangeAspect="1"/>
          </p:cNvPicPr>
          <p:nvPr/>
        </p:nvPicPr>
        <p:blipFill rotWithShape="1">
          <a:blip r:embed="rId3"/>
          <a:srcRect l="34261" t="18212" r="34282" b="30937"/>
          <a:stretch/>
        </p:blipFill>
        <p:spPr>
          <a:xfrm>
            <a:off x="3889021" y="635146"/>
            <a:ext cx="3837482" cy="3487762"/>
          </a:xfrm>
          <a:prstGeom prst="rect">
            <a:avLst/>
          </a:prstGeom>
        </p:spPr>
      </p:pic>
      <p:pic>
        <p:nvPicPr>
          <p:cNvPr id="10" name="Imagen 9">
            <a:extLst>
              <a:ext uri="{FF2B5EF4-FFF2-40B4-BE49-F238E27FC236}">
                <a16:creationId xmlns:a16="http://schemas.microsoft.com/office/drawing/2014/main" id="{4AE99150-0817-46D3-9960-31597562B9DF}"/>
              </a:ext>
            </a:extLst>
          </p:cNvPr>
          <p:cNvPicPr>
            <a:picLocks noChangeAspect="1"/>
          </p:cNvPicPr>
          <p:nvPr/>
        </p:nvPicPr>
        <p:blipFill>
          <a:blip r:embed="rId4"/>
          <a:stretch>
            <a:fillRect/>
          </a:stretch>
        </p:blipFill>
        <p:spPr>
          <a:xfrm>
            <a:off x="8183563" y="635146"/>
            <a:ext cx="3333524" cy="4444698"/>
          </a:xfrm>
          <a:prstGeom prst="rect">
            <a:avLst/>
          </a:prstGeom>
        </p:spPr>
      </p:pic>
      <p:sp>
        <p:nvSpPr>
          <p:cNvPr id="11" name="CuadroTexto 10">
            <a:extLst>
              <a:ext uri="{FF2B5EF4-FFF2-40B4-BE49-F238E27FC236}">
                <a16:creationId xmlns:a16="http://schemas.microsoft.com/office/drawing/2014/main" id="{F28BCB37-2BB3-4F96-8FF7-475BC5581B65}"/>
              </a:ext>
            </a:extLst>
          </p:cNvPr>
          <p:cNvSpPr txBox="1"/>
          <p:nvPr/>
        </p:nvSpPr>
        <p:spPr>
          <a:xfrm>
            <a:off x="452474" y="5044974"/>
            <a:ext cx="4572000" cy="461665"/>
          </a:xfrm>
          <a:prstGeom prst="rect">
            <a:avLst/>
          </a:prstGeom>
          <a:noFill/>
        </p:spPr>
        <p:txBody>
          <a:bodyPr wrap="square" rtlCol="0">
            <a:spAutoFit/>
          </a:bodyPr>
          <a:lstStyle/>
          <a:p>
            <a:r>
              <a:rPr lang="es-CO" sz="2400">
                <a:latin typeface="Century Gothic" panose="020B0502020202020204" pitchFamily="34" charset="0"/>
              </a:rPr>
              <a:t>“Aprender a esperar”</a:t>
            </a:r>
          </a:p>
        </p:txBody>
      </p:sp>
      <p:sp>
        <p:nvSpPr>
          <p:cNvPr id="12" name="CuadroTexto 11">
            <a:extLst>
              <a:ext uri="{FF2B5EF4-FFF2-40B4-BE49-F238E27FC236}">
                <a16:creationId xmlns:a16="http://schemas.microsoft.com/office/drawing/2014/main" id="{62302AF1-9007-4FD1-91D4-EBF70543870E}"/>
              </a:ext>
            </a:extLst>
          </p:cNvPr>
          <p:cNvSpPr txBox="1"/>
          <p:nvPr/>
        </p:nvSpPr>
        <p:spPr>
          <a:xfrm>
            <a:off x="3686514" y="4353108"/>
            <a:ext cx="4497049" cy="461665"/>
          </a:xfrm>
          <a:prstGeom prst="rect">
            <a:avLst/>
          </a:prstGeom>
          <a:noFill/>
        </p:spPr>
        <p:txBody>
          <a:bodyPr wrap="square" rtlCol="0">
            <a:spAutoFit/>
          </a:bodyPr>
          <a:lstStyle/>
          <a:p>
            <a:r>
              <a:rPr lang="es-CO" sz="2400">
                <a:latin typeface="Century Gothic" panose="020B0502020202020204" pitchFamily="34" charset="0"/>
              </a:rPr>
              <a:t>“No todo depende de mi”</a:t>
            </a:r>
          </a:p>
        </p:txBody>
      </p:sp>
      <p:sp>
        <p:nvSpPr>
          <p:cNvPr id="13" name="CuadroTexto 12">
            <a:extLst>
              <a:ext uri="{FF2B5EF4-FFF2-40B4-BE49-F238E27FC236}">
                <a16:creationId xmlns:a16="http://schemas.microsoft.com/office/drawing/2014/main" id="{E7BA143D-2078-4580-8FE5-C5560096F316}"/>
              </a:ext>
            </a:extLst>
          </p:cNvPr>
          <p:cNvSpPr txBox="1"/>
          <p:nvPr/>
        </p:nvSpPr>
        <p:spPr>
          <a:xfrm>
            <a:off x="8183563" y="5506639"/>
            <a:ext cx="4497049" cy="461665"/>
          </a:xfrm>
          <a:prstGeom prst="rect">
            <a:avLst/>
          </a:prstGeom>
          <a:noFill/>
        </p:spPr>
        <p:txBody>
          <a:bodyPr wrap="square" rtlCol="0">
            <a:spAutoFit/>
          </a:bodyPr>
          <a:lstStyle/>
          <a:p>
            <a:r>
              <a:rPr lang="es-CO" sz="2400">
                <a:latin typeface="Century Gothic" panose="020B0502020202020204" pitchFamily="34" charset="0"/>
              </a:rPr>
              <a:t>“A disfrutar el proceso”</a:t>
            </a:r>
          </a:p>
        </p:txBody>
      </p:sp>
      <p:pic>
        <p:nvPicPr>
          <p:cNvPr id="14" name="Imagen 13">
            <a:extLst>
              <a:ext uri="{FF2B5EF4-FFF2-40B4-BE49-F238E27FC236}">
                <a16:creationId xmlns:a16="http://schemas.microsoft.com/office/drawing/2014/main" id="{A98634AA-03CD-423E-863B-81774DE2B3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0336" y="5906400"/>
            <a:ext cx="6648687" cy="907939"/>
          </a:xfrm>
          <a:prstGeom prst="rect">
            <a:avLst/>
          </a:prstGeom>
        </p:spPr>
      </p:pic>
    </p:spTree>
    <p:extLst>
      <p:ext uri="{BB962C8B-B14F-4D97-AF65-F5344CB8AC3E}">
        <p14:creationId xmlns:p14="http://schemas.microsoft.com/office/powerpoint/2010/main" val="415613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944380" y="609600"/>
            <a:ext cx="6202378" cy="1356360"/>
          </a:xfrm>
        </p:spPr>
        <p:txBody>
          <a:bodyPr/>
          <a:lstStyle/>
          <a:p>
            <a:r>
              <a:rPr lang="es-419" dirty="0">
                <a:solidFill>
                  <a:srgbClr val="8F294E"/>
                </a:solidFill>
                <a:latin typeface="Century Gothic" panose="020B0502020202020204" pitchFamily="34" charset="0"/>
              </a:rPr>
              <a:t>PSICOLOGIA POSITIVA</a:t>
            </a:r>
            <a:endParaRPr lang="pt-BR" dirty="0">
              <a:solidFill>
                <a:srgbClr val="8F294E"/>
              </a:solidFill>
              <a:latin typeface="Century Gothic" panose="020B0502020202020204" pitchFamily="34" charset="0"/>
            </a:endParaRPr>
          </a:p>
        </p:txBody>
      </p:sp>
      <p:sp>
        <p:nvSpPr>
          <p:cNvPr id="5" name="Rectángulo redondeado 4"/>
          <p:cNvSpPr/>
          <p:nvPr/>
        </p:nvSpPr>
        <p:spPr>
          <a:xfrm>
            <a:off x="1152302" y="2195763"/>
            <a:ext cx="9887395" cy="246647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419" sz="2400">
                <a:latin typeface="Century Gothic" panose="020B0502020202020204" pitchFamily="34" charset="0"/>
              </a:rPr>
              <a:t>“Es el estudio científico de las fortalezas y virtudes humanas, las cuales permiten adaptar una perspectiva más abierta respecto al potencial humano y sus potenciales capacidades” Martin </a:t>
            </a:r>
            <a:r>
              <a:rPr lang="es-419" sz="2400" err="1">
                <a:latin typeface="Century Gothic" panose="020B0502020202020204" pitchFamily="34" charset="0"/>
              </a:rPr>
              <a:t>Selligman</a:t>
            </a:r>
            <a:r>
              <a:rPr lang="es-419" sz="2400">
                <a:latin typeface="Century Gothic" panose="020B0502020202020204" pitchFamily="34" charset="0"/>
              </a:rPr>
              <a:t>.</a:t>
            </a:r>
          </a:p>
        </p:txBody>
      </p:sp>
    </p:spTree>
    <p:extLst>
      <p:ext uri="{BB962C8B-B14F-4D97-AF65-F5344CB8AC3E}">
        <p14:creationId xmlns:p14="http://schemas.microsoft.com/office/powerpoint/2010/main" val="3743463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74991" y="179882"/>
            <a:ext cx="11442017" cy="5961051"/>
          </a:xfrm>
          <a:prstGeom prst="rect">
            <a:avLst/>
          </a:prstGeom>
        </p:spPr>
      </p:pic>
      <p:sp>
        <p:nvSpPr>
          <p:cNvPr id="2" name="Rectángulo 1">
            <a:extLst>
              <a:ext uri="{FF2B5EF4-FFF2-40B4-BE49-F238E27FC236}">
                <a16:creationId xmlns:a16="http://schemas.microsoft.com/office/drawing/2014/main" id="{A7190A76-0438-4F15-B6D6-AE4EA4D85566}"/>
              </a:ext>
            </a:extLst>
          </p:cNvPr>
          <p:cNvSpPr/>
          <p:nvPr/>
        </p:nvSpPr>
        <p:spPr>
          <a:xfrm>
            <a:off x="662152" y="5698423"/>
            <a:ext cx="11154856" cy="646331"/>
          </a:xfrm>
          <a:prstGeom prst="rect">
            <a:avLst/>
          </a:prstGeom>
        </p:spPr>
        <p:txBody>
          <a:bodyPr wrap="square">
            <a:spAutoFit/>
          </a:bodyPr>
          <a:lstStyle/>
          <a:p>
            <a:pPr algn="ctr"/>
            <a:r>
              <a:rPr lang="es-ES">
                <a:solidFill>
                  <a:srgbClr val="606060"/>
                </a:solidFill>
                <a:latin typeface="Raleway" panose="020B0003030101060003" pitchFamily="34" charset="0"/>
              </a:rPr>
              <a:t>Teoría del bienestar o teoría de elección no forzada, se trata de una descripción de lo que las personas eligen libremente para incrementar su bienestar.</a:t>
            </a:r>
            <a:endParaRPr lang="es-CO"/>
          </a:p>
        </p:txBody>
      </p:sp>
    </p:spTree>
    <p:extLst>
      <p:ext uri="{BB962C8B-B14F-4D97-AF65-F5344CB8AC3E}">
        <p14:creationId xmlns:p14="http://schemas.microsoft.com/office/powerpoint/2010/main" val="2186094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122145" y="2750820"/>
            <a:ext cx="9939996"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s-419" sz="6600" dirty="0">
                <a:solidFill>
                  <a:srgbClr val="8F294E"/>
                </a:solidFill>
                <a:latin typeface="Century Gothic" panose="020B0502020202020204" pitchFamily="34" charset="0"/>
              </a:rPr>
              <a:t>Emociones</a:t>
            </a:r>
          </a:p>
          <a:p>
            <a:pPr algn="ctr"/>
            <a:r>
              <a:rPr lang="es-419" sz="6600" dirty="0">
                <a:solidFill>
                  <a:srgbClr val="8F294E"/>
                </a:solidFill>
                <a:latin typeface="Century Gothic" panose="020B0502020202020204" pitchFamily="34" charset="0"/>
              </a:rPr>
              <a:t> Positivas </a:t>
            </a:r>
            <a:endParaRPr lang="pt-BR" sz="6600" dirty="0">
              <a:solidFill>
                <a:srgbClr val="8F294E"/>
              </a:solidFill>
              <a:latin typeface="Century Gothic" panose="020B0502020202020204" pitchFamily="34" charset="0"/>
            </a:endParaRPr>
          </a:p>
        </p:txBody>
      </p:sp>
      <p:sp>
        <p:nvSpPr>
          <p:cNvPr id="7" name="Forma libre 12">
            <a:extLst>
              <a:ext uri="{FF2B5EF4-FFF2-40B4-BE49-F238E27FC236}">
                <a16:creationId xmlns:a16="http://schemas.microsoft.com/office/drawing/2014/main" id="{69707100-0FC9-4B55-9D05-5F166BA6D998}"/>
              </a:ext>
            </a:extLst>
          </p:cNvPr>
          <p:cNvSpPr/>
          <p:nvPr/>
        </p:nvSpPr>
        <p:spPr>
          <a:xfrm>
            <a:off x="1283677" y="1130524"/>
            <a:ext cx="9616933" cy="4562746"/>
          </a:xfrm>
          <a:custGeom>
            <a:avLst/>
            <a:gdLst>
              <a:gd name="connsiteX0" fmla="*/ 866274 w 4283242"/>
              <a:gd name="connsiteY0" fmla="*/ 337035 h 3934477"/>
              <a:gd name="connsiteX1" fmla="*/ 926431 w 4283242"/>
              <a:gd name="connsiteY1" fmla="*/ 288908 h 3934477"/>
              <a:gd name="connsiteX2" fmla="*/ 998621 w 4283242"/>
              <a:gd name="connsiteY2" fmla="*/ 252813 h 3934477"/>
              <a:gd name="connsiteX3" fmla="*/ 1094874 w 4283242"/>
              <a:gd name="connsiteY3" fmla="*/ 192656 h 3934477"/>
              <a:gd name="connsiteX4" fmla="*/ 1167063 w 4283242"/>
              <a:gd name="connsiteY4" fmla="*/ 156561 h 3934477"/>
              <a:gd name="connsiteX5" fmla="*/ 1215189 w 4283242"/>
              <a:gd name="connsiteY5" fmla="*/ 132498 h 3934477"/>
              <a:gd name="connsiteX6" fmla="*/ 1323474 w 4283242"/>
              <a:gd name="connsiteY6" fmla="*/ 120466 h 3934477"/>
              <a:gd name="connsiteX7" fmla="*/ 1407695 w 4283242"/>
              <a:gd name="connsiteY7" fmla="*/ 96403 h 3934477"/>
              <a:gd name="connsiteX8" fmla="*/ 1491916 w 4283242"/>
              <a:gd name="connsiteY8" fmla="*/ 84371 h 3934477"/>
              <a:gd name="connsiteX9" fmla="*/ 1564105 w 4283242"/>
              <a:gd name="connsiteY9" fmla="*/ 72340 h 3934477"/>
              <a:gd name="connsiteX10" fmla="*/ 2201779 w 4283242"/>
              <a:gd name="connsiteY10" fmla="*/ 24213 h 3934477"/>
              <a:gd name="connsiteX11" fmla="*/ 2249905 w 4283242"/>
              <a:gd name="connsiteY11" fmla="*/ 150 h 3934477"/>
              <a:gd name="connsiteX12" fmla="*/ 2310063 w 4283242"/>
              <a:gd name="connsiteY12" fmla="*/ 36245 h 3934477"/>
              <a:gd name="connsiteX13" fmla="*/ 2406316 w 4283242"/>
              <a:gd name="connsiteY13" fmla="*/ 72340 h 3934477"/>
              <a:gd name="connsiteX14" fmla="*/ 2550695 w 4283242"/>
              <a:gd name="connsiteY14" fmla="*/ 144529 h 3934477"/>
              <a:gd name="connsiteX15" fmla="*/ 2598821 w 4283242"/>
              <a:gd name="connsiteY15" fmla="*/ 168592 h 3934477"/>
              <a:gd name="connsiteX16" fmla="*/ 2671010 w 4283242"/>
              <a:gd name="connsiteY16" fmla="*/ 192656 h 3934477"/>
              <a:gd name="connsiteX17" fmla="*/ 2731168 w 4283242"/>
              <a:gd name="connsiteY17" fmla="*/ 216719 h 3934477"/>
              <a:gd name="connsiteX18" fmla="*/ 2827421 w 4283242"/>
              <a:gd name="connsiteY18" fmla="*/ 228750 h 3934477"/>
              <a:gd name="connsiteX19" fmla="*/ 2947737 w 4283242"/>
              <a:gd name="connsiteY19" fmla="*/ 264845 h 3934477"/>
              <a:gd name="connsiteX20" fmla="*/ 3200400 w 4283242"/>
              <a:gd name="connsiteY20" fmla="*/ 288908 h 3934477"/>
              <a:gd name="connsiteX21" fmla="*/ 3308684 w 4283242"/>
              <a:gd name="connsiteY21" fmla="*/ 300940 h 3934477"/>
              <a:gd name="connsiteX22" fmla="*/ 3344779 w 4283242"/>
              <a:gd name="connsiteY22" fmla="*/ 312971 h 3934477"/>
              <a:gd name="connsiteX23" fmla="*/ 3453063 w 4283242"/>
              <a:gd name="connsiteY23" fmla="*/ 337035 h 3934477"/>
              <a:gd name="connsiteX24" fmla="*/ 3489158 w 4283242"/>
              <a:gd name="connsiteY24" fmla="*/ 361098 h 3934477"/>
              <a:gd name="connsiteX25" fmla="*/ 3525253 w 4283242"/>
              <a:gd name="connsiteY25" fmla="*/ 373129 h 3934477"/>
              <a:gd name="connsiteX26" fmla="*/ 3609474 w 4283242"/>
              <a:gd name="connsiteY26" fmla="*/ 433287 h 3934477"/>
              <a:gd name="connsiteX27" fmla="*/ 3645568 w 4283242"/>
              <a:gd name="connsiteY27" fmla="*/ 457350 h 3934477"/>
              <a:gd name="connsiteX28" fmla="*/ 3681663 w 4283242"/>
              <a:gd name="connsiteY28" fmla="*/ 493445 h 3934477"/>
              <a:gd name="connsiteX29" fmla="*/ 3717758 w 4283242"/>
              <a:gd name="connsiteY29" fmla="*/ 517508 h 3934477"/>
              <a:gd name="connsiteX30" fmla="*/ 3789947 w 4283242"/>
              <a:gd name="connsiteY30" fmla="*/ 601729 h 3934477"/>
              <a:gd name="connsiteX31" fmla="*/ 3826042 w 4283242"/>
              <a:gd name="connsiteY31" fmla="*/ 637824 h 3934477"/>
              <a:gd name="connsiteX32" fmla="*/ 3886200 w 4283242"/>
              <a:gd name="connsiteY32" fmla="*/ 722045 h 3934477"/>
              <a:gd name="connsiteX33" fmla="*/ 3898231 w 4283242"/>
              <a:gd name="connsiteY33" fmla="*/ 758140 h 3934477"/>
              <a:gd name="connsiteX34" fmla="*/ 3910263 w 4283242"/>
              <a:gd name="connsiteY34" fmla="*/ 806266 h 3934477"/>
              <a:gd name="connsiteX35" fmla="*/ 3934326 w 4283242"/>
              <a:gd name="connsiteY35" fmla="*/ 866424 h 3934477"/>
              <a:gd name="connsiteX36" fmla="*/ 3946358 w 4283242"/>
              <a:gd name="connsiteY36" fmla="*/ 1022835 h 3934477"/>
              <a:gd name="connsiteX37" fmla="*/ 3970421 w 4283242"/>
              <a:gd name="connsiteY37" fmla="*/ 1492066 h 3934477"/>
              <a:gd name="connsiteX38" fmla="*/ 3982453 w 4283242"/>
              <a:gd name="connsiteY38" fmla="*/ 1636445 h 3934477"/>
              <a:gd name="connsiteX39" fmla="*/ 3970421 w 4283242"/>
              <a:gd name="connsiteY39" fmla="*/ 2141771 h 3934477"/>
              <a:gd name="connsiteX40" fmla="*/ 3958389 w 4283242"/>
              <a:gd name="connsiteY40" fmla="*/ 2177866 h 3934477"/>
              <a:gd name="connsiteX41" fmla="*/ 3946358 w 4283242"/>
              <a:gd name="connsiteY41" fmla="*/ 2238024 h 3934477"/>
              <a:gd name="connsiteX42" fmla="*/ 3645568 w 4283242"/>
              <a:gd name="connsiteY42" fmla="*/ 3044140 h 3934477"/>
              <a:gd name="connsiteX43" fmla="*/ 3621505 w 4283242"/>
              <a:gd name="connsiteY43" fmla="*/ 3080235 h 3934477"/>
              <a:gd name="connsiteX44" fmla="*/ 3561347 w 4283242"/>
              <a:gd name="connsiteY44" fmla="*/ 3152424 h 3934477"/>
              <a:gd name="connsiteX45" fmla="*/ 3501189 w 4283242"/>
              <a:gd name="connsiteY45" fmla="*/ 3212582 h 3934477"/>
              <a:gd name="connsiteX46" fmla="*/ 3453063 w 4283242"/>
              <a:gd name="connsiteY46" fmla="*/ 3284771 h 3934477"/>
              <a:gd name="connsiteX47" fmla="*/ 3416968 w 4283242"/>
              <a:gd name="connsiteY47" fmla="*/ 3320866 h 3934477"/>
              <a:gd name="connsiteX48" fmla="*/ 3392905 w 4283242"/>
              <a:gd name="connsiteY48" fmla="*/ 3368992 h 3934477"/>
              <a:gd name="connsiteX49" fmla="*/ 3344779 w 4283242"/>
              <a:gd name="connsiteY49" fmla="*/ 3405087 h 3934477"/>
              <a:gd name="connsiteX50" fmla="*/ 3320716 w 4283242"/>
              <a:gd name="connsiteY50" fmla="*/ 3441182 h 3934477"/>
              <a:gd name="connsiteX51" fmla="*/ 3224463 w 4283242"/>
              <a:gd name="connsiteY51" fmla="*/ 3501340 h 3934477"/>
              <a:gd name="connsiteX52" fmla="*/ 3152274 w 4283242"/>
              <a:gd name="connsiteY52" fmla="*/ 3525403 h 3934477"/>
              <a:gd name="connsiteX53" fmla="*/ 3080084 w 4283242"/>
              <a:gd name="connsiteY53" fmla="*/ 3561498 h 3934477"/>
              <a:gd name="connsiteX54" fmla="*/ 2983831 w 4283242"/>
              <a:gd name="connsiteY54" fmla="*/ 3597592 h 3934477"/>
              <a:gd name="connsiteX55" fmla="*/ 2923674 w 4283242"/>
              <a:gd name="connsiteY55" fmla="*/ 3633687 h 3934477"/>
              <a:gd name="connsiteX56" fmla="*/ 2875547 w 4283242"/>
              <a:gd name="connsiteY56" fmla="*/ 3645719 h 3934477"/>
              <a:gd name="connsiteX57" fmla="*/ 2779295 w 4283242"/>
              <a:gd name="connsiteY57" fmla="*/ 3669782 h 3934477"/>
              <a:gd name="connsiteX58" fmla="*/ 2574758 w 4283242"/>
              <a:gd name="connsiteY58" fmla="*/ 3657750 h 3934477"/>
              <a:gd name="connsiteX59" fmla="*/ 2526631 w 4283242"/>
              <a:gd name="connsiteY59" fmla="*/ 3633687 h 3934477"/>
              <a:gd name="connsiteX60" fmla="*/ 1528010 w 4283242"/>
              <a:gd name="connsiteY60" fmla="*/ 3621656 h 3934477"/>
              <a:gd name="connsiteX61" fmla="*/ 1455821 w 4283242"/>
              <a:gd name="connsiteY61" fmla="*/ 3585561 h 3934477"/>
              <a:gd name="connsiteX62" fmla="*/ 1419726 w 4283242"/>
              <a:gd name="connsiteY62" fmla="*/ 3573529 h 3934477"/>
              <a:gd name="connsiteX63" fmla="*/ 1359568 w 4283242"/>
              <a:gd name="connsiteY63" fmla="*/ 3525403 h 3934477"/>
              <a:gd name="connsiteX64" fmla="*/ 1287379 w 4283242"/>
              <a:gd name="connsiteY64" fmla="*/ 3477277 h 3934477"/>
              <a:gd name="connsiteX65" fmla="*/ 1263316 w 4283242"/>
              <a:gd name="connsiteY65" fmla="*/ 3453213 h 3934477"/>
              <a:gd name="connsiteX66" fmla="*/ 1191126 w 4283242"/>
              <a:gd name="connsiteY66" fmla="*/ 3405087 h 3934477"/>
              <a:gd name="connsiteX67" fmla="*/ 1143000 w 4283242"/>
              <a:gd name="connsiteY67" fmla="*/ 3368992 h 3934477"/>
              <a:gd name="connsiteX68" fmla="*/ 1046747 w 4283242"/>
              <a:gd name="connsiteY68" fmla="*/ 3332898 h 3934477"/>
              <a:gd name="connsiteX69" fmla="*/ 950495 w 4283242"/>
              <a:gd name="connsiteY69" fmla="*/ 3260708 h 3934477"/>
              <a:gd name="connsiteX70" fmla="*/ 890337 w 4283242"/>
              <a:gd name="connsiteY70" fmla="*/ 3188519 h 3934477"/>
              <a:gd name="connsiteX71" fmla="*/ 830179 w 4283242"/>
              <a:gd name="connsiteY71" fmla="*/ 3116329 h 3934477"/>
              <a:gd name="connsiteX72" fmla="*/ 818147 w 4283242"/>
              <a:gd name="connsiteY72" fmla="*/ 3080235 h 3934477"/>
              <a:gd name="connsiteX73" fmla="*/ 745958 w 4283242"/>
              <a:gd name="connsiteY73" fmla="*/ 3008045 h 3934477"/>
              <a:gd name="connsiteX74" fmla="*/ 709863 w 4283242"/>
              <a:gd name="connsiteY74" fmla="*/ 2935856 h 3934477"/>
              <a:gd name="connsiteX75" fmla="*/ 685800 w 4283242"/>
              <a:gd name="connsiteY75" fmla="*/ 2887729 h 3934477"/>
              <a:gd name="connsiteX76" fmla="*/ 637674 w 4283242"/>
              <a:gd name="connsiteY76" fmla="*/ 2827571 h 3934477"/>
              <a:gd name="connsiteX77" fmla="*/ 613610 w 4283242"/>
              <a:gd name="connsiteY77" fmla="*/ 2779445 h 3934477"/>
              <a:gd name="connsiteX78" fmla="*/ 565484 w 4283242"/>
              <a:gd name="connsiteY78" fmla="*/ 2731319 h 3934477"/>
              <a:gd name="connsiteX79" fmla="*/ 517358 w 4283242"/>
              <a:gd name="connsiteY79" fmla="*/ 2659129 h 3934477"/>
              <a:gd name="connsiteX80" fmla="*/ 481263 w 4283242"/>
              <a:gd name="connsiteY80" fmla="*/ 2574908 h 3934477"/>
              <a:gd name="connsiteX81" fmla="*/ 469231 w 4283242"/>
              <a:gd name="connsiteY81" fmla="*/ 2526782 h 3934477"/>
              <a:gd name="connsiteX82" fmla="*/ 445168 w 4283242"/>
              <a:gd name="connsiteY82" fmla="*/ 2478656 h 3934477"/>
              <a:gd name="connsiteX83" fmla="*/ 397042 w 4283242"/>
              <a:gd name="connsiteY83" fmla="*/ 2310213 h 3934477"/>
              <a:gd name="connsiteX84" fmla="*/ 348916 w 4283242"/>
              <a:gd name="connsiteY84" fmla="*/ 2165835 h 3934477"/>
              <a:gd name="connsiteX85" fmla="*/ 336884 w 4283242"/>
              <a:gd name="connsiteY85" fmla="*/ 2081613 h 3934477"/>
              <a:gd name="connsiteX86" fmla="*/ 312821 w 4283242"/>
              <a:gd name="connsiteY86" fmla="*/ 2033487 h 3934477"/>
              <a:gd name="connsiteX87" fmla="*/ 300789 w 4283242"/>
              <a:gd name="connsiteY87" fmla="*/ 1985361 h 3934477"/>
              <a:gd name="connsiteX88" fmla="*/ 288758 w 4283242"/>
              <a:gd name="connsiteY88" fmla="*/ 1925203 h 3934477"/>
              <a:gd name="connsiteX89" fmla="*/ 276726 w 4283242"/>
              <a:gd name="connsiteY89" fmla="*/ 1853013 h 3934477"/>
              <a:gd name="connsiteX90" fmla="*/ 252663 w 4283242"/>
              <a:gd name="connsiteY90" fmla="*/ 1792856 h 3934477"/>
              <a:gd name="connsiteX91" fmla="*/ 216568 w 4283242"/>
              <a:gd name="connsiteY91" fmla="*/ 1600350 h 3934477"/>
              <a:gd name="connsiteX92" fmla="*/ 216568 w 4283242"/>
              <a:gd name="connsiteY92" fmla="*/ 1058929 h 3934477"/>
              <a:gd name="connsiteX93" fmla="*/ 240631 w 4283242"/>
              <a:gd name="connsiteY93" fmla="*/ 974708 h 3934477"/>
              <a:gd name="connsiteX94" fmla="*/ 288758 w 4283242"/>
              <a:gd name="connsiteY94" fmla="*/ 842361 h 3934477"/>
              <a:gd name="connsiteX95" fmla="*/ 324853 w 4283242"/>
              <a:gd name="connsiteY95" fmla="*/ 722045 h 3934477"/>
              <a:gd name="connsiteX96" fmla="*/ 457200 w 4283242"/>
              <a:gd name="connsiteY96" fmla="*/ 481413 h 3934477"/>
              <a:gd name="connsiteX97" fmla="*/ 493295 w 4283242"/>
              <a:gd name="connsiteY97" fmla="*/ 445319 h 3934477"/>
              <a:gd name="connsiteX98" fmla="*/ 553453 w 4283242"/>
              <a:gd name="connsiteY98" fmla="*/ 361098 h 3934477"/>
              <a:gd name="connsiteX99" fmla="*/ 589547 w 4283242"/>
              <a:gd name="connsiteY99" fmla="*/ 312971 h 3934477"/>
              <a:gd name="connsiteX100" fmla="*/ 649705 w 4283242"/>
              <a:gd name="connsiteY100" fmla="*/ 264845 h 3934477"/>
              <a:gd name="connsiteX101" fmla="*/ 709863 w 4283242"/>
              <a:gd name="connsiteY101" fmla="*/ 216719 h 3934477"/>
              <a:gd name="connsiteX102" fmla="*/ 806116 w 4283242"/>
              <a:gd name="connsiteY102" fmla="*/ 180624 h 3934477"/>
              <a:gd name="connsiteX103" fmla="*/ 1010653 w 4283242"/>
              <a:gd name="connsiteY103" fmla="*/ 144529 h 3934477"/>
              <a:gd name="connsiteX104" fmla="*/ 1070810 w 4283242"/>
              <a:gd name="connsiteY104" fmla="*/ 132498 h 3934477"/>
              <a:gd name="connsiteX105" fmla="*/ 1143000 w 4283242"/>
              <a:gd name="connsiteY105" fmla="*/ 120466 h 3934477"/>
              <a:gd name="connsiteX106" fmla="*/ 1179095 w 4283242"/>
              <a:gd name="connsiteY106" fmla="*/ 108435 h 3934477"/>
              <a:gd name="connsiteX107" fmla="*/ 1275347 w 4283242"/>
              <a:gd name="connsiteY107" fmla="*/ 96403 h 3934477"/>
              <a:gd name="connsiteX108" fmla="*/ 1756610 w 4283242"/>
              <a:gd name="connsiteY108" fmla="*/ 108435 h 3934477"/>
              <a:gd name="connsiteX109" fmla="*/ 1864895 w 4283242"/>
              <a:gd name="connsiteY109" fmla="*/ 120466 h 3934477"/>
              <a:gd name="connsiteX110" fmla="*/ 1961147 w 4283242"/>
              <a:gd name="connsiteY110" fmla="*/ 144529 h 3934477"/>
              <a:gd name="connsiteX111" fmla="*/ 2286000 w 4283242"/>
              <a:gd name="connsiteY111" fmla="*/ 156561 h 3934477"/>
              <a:gd name="connsiteX112" fmla="*/ 2346158 w 4283242"/>
              <a:gd name="connsiteY112" fmla="*/ 168592 h 3934477"/>
              <a:gd name="connsiteX113" fmla="*/ 2658979 w 4283242"/>
              <a:gd name="connsiteY113" fmla="*/ 180624 h 3934477"/>
              <a:gd name="connsiteX114" fmla="*/ 2743200 w 4283242"/>
              <a:gd name="connsiteY114" fmla="*/ 228750 h 3934477"/>
              <a:gd name="connsiteX115" fmla="*/ 2779295 w 4283242"/>
              <a:gd name="connsiteY115" fmla="*/ 240782 h 3934477"/>
              <a:gd name="connsiteX116" fmla="*/ 2839453 w 4283242"/>
              <a:gd name="connsiteY116" fmla="*/ 276877 h 3934477"/>
              <a:gd name="connsiteX117" fmla="*/ 3007895 w 4283242"/>
              <a:gd name="connsiteY117" fmla="*/ 325003 h 3934477"/>
              <a:gd name="connsiteX118" fmla="*/ 3092116 w 4283242"/>
              <a:gd name="connsiteY118" fmla="*/ 349066 h 3934477"/>
              <a:gd name="connsiteX119" fmla="*/ 3308684 w 4283242"/>
              <a:gd name="connsiteY119" fmla="*/ 397192 h 3934477"/>
              <a:gd name="connsiteX120" fmla="*/ 3416968 w 4283242"/>
              <a:gd name="connsiteY120" fmla="*/ 421256 h 3934477"/>
              <a:gd name="connsiteX121" fmla="*/ 3537284 w 4283242"/>
              <a:gd name="connsiteY121" fmla="*/ 445319 h 3934477"/>
              <a:gd name="connsiteX122" fmla="*/ 3753853 w 4283242"/>
              <a:gd name="connsiteY122" fmla="*/ 517508 h 3934477"/>
              <a:gd name="connsiteX123" fmla="*/ 3910263 w 4283242"/>
              <a:gd name="connsiteY123" fmla="*/ 565635 h 3934477"/>
              <a:gd name="connsiteX124" fmla="*/ 4030579 w 4283242"/>
              <a:gd name="connsiteY124" fmla="*/ 613761 h 3934477"/>
              <a:gd name="connsiteX125" fmla="*/ 4066674 w 4283242"/>
              <a:gd name="connsiteY125" fmla="*/ 637824 h 3934477"/>
              <a:gd name="connsiteX126" fmla="*/ 4102768 w 4283242"/>
              <a:gd name="connsiteY126" fmla="*/ 649856 h 3934477"/>
              <a:gd name="connsiteX127" fmla="*/ 4199021 w 4283242"/>
              <a:gd name="connsiteY127" fmla="*/ 734077 h 3934477"/>
              <a:gd name="connsiteX128" fmla="*/ 4235116 w 4283242"/>
              <a:gd name="connsiteY128" fmla="*/ 758140 h 3934477"/>
              <a:gd name="connsiteX129" fmla="*/ 4259179 w 4283242"/>
              <a:gd name="connsiteY129" fmla="*/ 806266 h 3934477"/>
              <a:gd name="connsiteX130" fmla="*/ 4283242 w 4283242"/>
              <a:gd name="connsiteY130" fmla="*/ 878456 h 3934477"/>
              <a:gd name="connsiteX131" fmla="*/ 4247147 w 4283242"/>
              <a:gd name="connsiteY131" fmla="*/ 1347687 h 3934477"/>
              <a:gd name="connsiteX132" fmla="*/ 4223084 w 4283242"/>
              <a:gd name="connsiteY132" fmla="*/ 1419877 h 3934477"/>
              <a:gd name="connsiteX133" fmla="*/ 4211053 w 4283242"/>
              <a:gd name="connsiteY133" fmla="*/ 1504098 h 3934477"/>
              <a:gd name="connsiteX134" fmla="*/ 4186989 w 4283242"/>
              <a:gd name="connsiteY134" fmla="*/ 1624413 h 3934477"/>
              <a:gd name="connsiteX135" fmla="*/ 4174958 w 4283242"/>
              <a:gd name="connsiteY135" fmla="*/ 1720666 h 3934477"/>
              <a:gd name="connsiteX136" fmla="*/ 4162926 w 4283242"/>
              <a:gd name="connsiteY136" fmla="*/ 1804887 h 3934477"/>
              <a:gd name="connsiteX137" fmla="*/ 4150895 w 4283242"/>
              <a:gd name="connsiteY137" fmla="*/ 1913171 h 3934477"/>
              <a:gd name="connsiteX138" fmla="*/ 4090737 w 4283242"/>
              <a:gd name="connsiteY138" fmla="*/ 2105677 h 3934477"/>
              <a:gd name="connsiteX139" fmla="*/ 4006516 w 4283242"/>
              <a:gd name="connsiteY139" fmla="*/ 2298182 h 3934477"/>
              <a:gd name="connsiteX140" fmla="*/ 3982453 w 4283242"/>
              <a:gd name="connsiteY140" fmla="*/ 2382403 h 3934477"/>
              <a:gd name="connsiteX141" fmla="*/ 3970421 w 4283242"/>
              <a:gd name="connsiteY141" fmla="*/ 2454592 h 3934477"/>
              <a:gd name="connsiteX142" fmla="*/ 3946358 w 4283242"/>
              <a:gd name="connsiteY142" fmla="*/ 2502719 h 3934477"/>
              <a:gd name="connsiteX143" fmla="*/ 3934326 w 4283242"/>
              <a:gd name="connsiteY143" fmla="*/ 2538813 h 3934477"/>
              <a:gd name="connsiteX144" fmla="*/ 3910263 w 4283242"/>
              <a:gd name="connsiteY144" fmla="*/ 2574908 h 3934477"/>
              <a:gd name="connsiteX145" fmla="*/ 3874168 w 4283242"/>
              <a:gd name="connsiteY145" fmla="*/ 2671161 h 3934477"/>
              <a:gd name="connsiteX146" fmla="*/ 3814010 w 4283242"/>
              <a:gd name="connsiteY146" fmla="*/ 2767413 h 3934477"/>
              <a:gd name="connsiteX147" fmla="*/ 3777916 w 4283242"/>
              <a:gd name="connsiteY147" fmla="*/ 2839603 h 3934477"/>
              <a:gd name="connsiteX148" fmla="*/ 3753853 w 4283242"/>
              <a:gd name="connsiteY148" fmla="*/ 2899761 h 3934477"/>
              <a:gd name="connsiteX149" fmla="*/ 3717758 w 4283242"/>
              <a:gd name="connsiteY149" fmla="*/ 2935856 h 3934477"/>
              <a:gd name="connsiteX150" fmla="*/ 3669631 w 4283242"/>
              <a:gd name="connsiteY150" fmla="*/ 3008045 h 3934477"/>
              <a:gd name="connsiteX151" fmla="*/ 3621505 w 4283242"/>
              <a:gd name="connsiteY151" fmla="*/ 3056171 h 3934477"/>
              <a:gd name="connsiteX152" fmla="*/ 3585410 w 4283242"/>
              <a:gd name="connsiteY152" fmla="*/ 3116329 h 3934477"/>
              <a:gd name="connsiteX153" fmla="*/ 3525253 w 4283242"/>
              <a:gd name="connsiteY153" fmla="*/ 3176487 h 3934477"/>
              <a:gd name="connsiteX154" fmla="*/ 3465095 w 4283242"/>
              <a:gd name="connsiteY154" fmla="*/ 3248677 h 3934477"/>
              <a:gd name="connsiteX155" fmla="*/ 3380874 w 4283242"/>
              <a:gd name="connsiteY155" fmla="*/ 3308835 h 3934477"/>
              <a:gd name="connsiteX156" fmla="*/ 3308684 w 4283242"/>
              <a:gd name="connsiteY156" fmla="*/ 3368992 h 3934477"/>
              <a:gd name="connsiteX157" fmla="*/ 3248526 w 4283242"/>
              <a:gd name="connsiteY157" fmla="*/ 3429150 h 3934477"/>
              <a:gd name="connsiteX158" fmla="*/ 3080084 w 4283242"/>
              <a:gd name="connsiteY158" fmla="*/ 3525403 h 3934477"/>
              <a:gd name="connsiteX159" fmla="*/ 3031958 w 4283242"/>
              <a:gd name="connsiteY159" fmla="*/ 3561498 h 3934477"/>
              <a:gd name="connsiteX160" fmla="*/ 2815389 w 4283242"/>
              <a:gd name="connsiteY160" fmla="*/ 3705877 h 3934477"/>
              <a:gd name="connsiteX161" fmla="*/ 2779295 w 4283242"/>
              <a:gd name="connsiteY161" fmla="*/ 3741971 h 3934477"/>
              <a:gd name="connsiteX162" fmla="*/ 2719137 w 4283242"/>
              <a:gd name="connsiteY162" fmla="*/ 3766035 h 3934477"/>
              <a:gd name="connsiteX163" fmla="*/ 2598821 w 4283242"/>
              <a:gd name="connsiteY163" fmla="*/ 3826192 h 3934477"/>
              <a:gd name="connsiteX164" fmla="*/ 2442410 w 4283242"/>
              <a:gd name="connsiteY164" fmla="*/ 3886350 h 3934477"/>
              <a:gd name="connsiteX165" fmla="*/ 2358189 w 4283242"/>
              <a:gd name="connsiteY165" fmla="*/ 3910413 h 3934477"/>
              <a:gd name="connsiteX166" fmla="*/ 2322095 w 4283242"/>
              <a:gd name="connsiteY166" fmla="*/ 3922445 h 3934477"/>
              <a:gd name="connsiteX167" fmla="*/ 2177716 w 4283242"/>
              <a:gd name="connsiteY167" fmla="*/ 3934477 h 3934477"/>
              <a:gd name="connsiteX168" fmla="*/ 1828800 w 4283242"/>
              <a:gd name="connsiteY168" fmla="*/ 3922445 h 3934477"/>
              <a:gd name="connsiteX169" fmla="*/ 1684421 w 4283242"/>
              <a:gd name="connsiteY169" fmla="*/ 3766035 h 3934477"/>
              <a:gd name="connsiteX170" fmla="*/ 1636295 w 4283242"/>
              <a:gd name="connsiteY170" fmla="*/ 3741971 h 3934477"/>
              <a:gd name="connsiteX171" fmla="*/ 1515979 w 4283242"/>
              <a:gd name="connsiteY171" fmla="*/ 3645719 h 3934477"/>
              <a:gd name="connsiteX172" fmla="*/ 1443789 w 4283242"/>
              <a:gd name="connsiteY172" fmla="*/ 3585561 h 3934477"/>
              <a:gd name="connsiteX173" fmla="*/ 1383631 w 4283242"/>
              <a:gd name="connsiteY173" fmla="*/ 3537435 h 3934477"/>
              <a:gd name="connsiteX174" fmla="*/ 1287379 w 4283242"/>
              <a:gd name="connsiteY174" fmla="*/ 3489308 h 3934477"/>
              <a:gd name="connsiteX175" fmla="*/ 1215189 w 4283242"/>
              <a:gd name="connsiteY175" fmla="*/ 3441182 h 3934477"/>
              <a:gd name="connsiteX176" fmla="*/ 1167063 w 4283242"/>
              <a:gd name="connsiteY176" fmla="*/ 3417119 h 3934477"/>
              <a:gd name="connsiteX177" fmla="*/ 1070810 w 4283242"/>
              <a:gd name="connsiteY177" fmla="*/ 3344929 h 3934477"/>
              <a:gd name="connsiteX178" fmla="*/ 1022684 w 4283242"/>
              <a:gd name="connsiteY178" fmla="*/ 3320866 h 3934477"/>
              <a:gd name="connsiteX179" fmla="*/ 962526 w 4283242"/>
              <a:gd name="connsiteY179" fmla="*/ 3272740 h 3934477"/>
              <a:gd name="connsiteX180" fmla="*/ 902368 w 4283242"/>
              <a:gd name="connsiteY180" fmla="*/ 3236645 h 3934477"/>
              <a:gd name="connsiteX181" fmla="*/ 878305 w 4283242"/>
              <a:gd name="connsiteY181" fmla="*/ 3200550 h 3934477"/>
              <a:gd name="connsiteX182" fmla="*/ 806116 w 4283242"/>
              <a:gd name="connsiteY182" fmla="*/ 3140392 h 3934477"/>
              <a:gd name="connsiteX183" fmla="*/ 770021 w 4283242"/>
              <a:gd name="connsiteY183" fmla="*/ 3092266 h 3934477"/>
              <a:gd name="connsiteX184" fmla="*/ 745958 w 4283242"/>
              <a:gd name="connsiteY184" fmla="*/ 3056171 h 3934477"/>
              <a:gd name="connsiteX185" fmla="*/ 709863 w 4283242"/>
              <a:gd name="connsiteY185" fmla="*/ 3032108 h 3934477"/>
              <a:gd name="connsiteX186" fmla="*/ 637674 w 4283242"/>
              <a:gd name="connsiteY186" fmla="*/ 2947887 h 3934477"/>
              <a:gd name="connsiteX187" fmla="*/ 613610 w 4283242"/>
              <a:gd name="connsiteY187" fmla="*/ 2923824 h 3934477"/>
              <a:gd name="connsiteX188" fmla="*/ 589547 w 4283242"/>
              <a:gd name="connsiteY188" fmla="*/ 2887729 h 3934477"/>
              <a:gd name="connsiteX189" fmla="*/ 553453 w 4283242"/>
              <a:gd name="connsiteY189" fmla="*/ 2851635 h 3934477"/>
              <a:gd name="connsiteX190" fmla="*/ 457200 w 4283242"/>
              <a:gd name="connsiteY190" fmla="*/ 2719287 h 3934477"/>
              <a:gd name="connsiteX191" fmla="*/ 421105 w 4283242"/>
              <a:gd name="connsiteY191" fmla="*/ 2671161 h 3934477"/>
              <a:gd name="connsiteX192" fmla="*/ 409074 w 4283242"/>
              <a:gd name="connsiteY192" fmla="*/ 2623035 h 3934477"/>
              <a:gd name="connsiteX193" fmla="*/ 336884 w 4283242"/>
              <a:gd name="connsiteY193" fmla="*/ 2502719 h 3934477"/>
              <a:gd name="connsiteX194" fmla="*/ 264695 w 4283242"/>
              <a:gd name="connsiteY194" fmla="*/ 2394435 h 3934477"/>
              <a:gd name="connsiteX195" fmla="*/ 252663 w 4283242"/>
              <a:gd name="connsiteY195" fmla="*/ 2358340 h 3934477"/>
              <a:gd name="connsiteX196" fmla="*/ 228600 w 4283242"/>
              <a:gd name="connsiteY196" fmla="*/ 2298182 h 3934477"/>
              <a:gd name="connsiteX197" fmla="*/ 204537 w 4283242"/>
              <a:gd name="connsiteY197" fmla="*/ 2250056 h 3934477"/>
              <a:gd name="connsiteX198" fmla="*/ 180474 w 4283242"/>
              <a:gd name="connsiteY198" fmla="*/ 2189898 h 3934477"/>
              <a:gd name="connsiteX199" fmla="*/ 144379 w 4283242"/>
              <a:gd name="connsiteY199" fmla="*/ 2117708 h 3934477"/>
              <a:gd name="connsiteX200" fmla="*/ 132347 w 4283242"/>
              <a:gd name="connsiteY200" fmla="*/ 2069582 h 3934477"/>
              <a:gd name="connsiteX201" fmla="*/ 84221 w 4283242"/>
              <a:gd name="connsiteY201" fmla="*/ 1949266 h 3934477"/>
              <a:gd name="connsiteX202" fmla="*/ 60158 w 4283242"/>
              <a:gd name="connsiteY202" fmla="*/ 1853013 h 3934477"/>
              <a:gd name="connsiteX203" fmla="*/ 36095 w 4283242"/>
              <a:gd name="connsiteY203" fmla="*/ 1804887 h 3934477"/>
              <a:gd name="connsiteX204" fmla="*/ 24063 w 4283242"/>
              <a:gd name="connsiteY204" fmla="*/ 1696603 h 3934477"/>
              <a:gd name="connsiteX205" fmla="*/ 12031 w 4283242"/>
              <a:gd name="connsiteY205" fmla="*/ 1648477 h 3934477"/>
              <a:gd name="connsiteX206" fmla="*/ 0 w 4283242"/>
              <a:gd name="connsiteY206" fmla="*/ 1588319 h 3934477"/>
              <a:gd name="connsiteX207" fmla="*/ 24063 w 4283242"/>
              <a:gd name="connsiteY207" fmla="*/ 1179245 h 3934477"/>
              <a:gd name="connsiteX208" fmla="*/ 36095 w 4283242"/>
              <a:gd name="connsiteY208" fmla="*/ 1131119 h 3934477"/>
              <a:gd name="connsiteX209" fmla="*/ 60158 w 4283242"/>
              <a:gd name="connsiteY209" fmla="*/ 1095024 h 3934477"/>
              <a:gd name="connsiteX210" fmla="*/ 96253 w 4283242"/>
              <a:gd name="connsiteY210" fmla="*/ 1022835 h 3934477"/>
              <a:gd name="connsiteX211" fmla="*/ 156410 w 4283242"/>
              <a:gd name="connsiteY211" fmla="*/ 914550 h 3934477"/>
              <a:gd name="connsiteX212" fmla="*/ 192505 w 4283242"/>
              <a:gd name="connsiteY212" fmla="*/ 854392 h 3934477"/>
              <a:gd name="connsiteX213" fmla="*/ 216568 w 4283242"/>
              <a:gd name="connsiteY213" fmla="*/ 818298 h 3934477"/>
              <a:gd name="connsiteX214" fmla="*/ 240631 w 4283242"/>
              <a:gd name="connsiteY214" fmla="*/ 770171 h 3934477"/>
              <a:gd name="connsiteX215" fmla="*/ 288758 w 4283242"/>
              <a:gd name="connsiteY215" fmla="*/ 734077 h 3934477"/>
              <a:gd name="connsiteX216" fmla="*/ 348916 w 4283242"/>
              <a:gd name="connsiteY216" fmla="*/ 685950 h 3934477"/>
              <a:gd name="connsiteX217" fmla="*/ 409074 w 4283242"/>
              <a:gd name="connsiteY217" fmla="*/ 613761 h 3934477"/>
              <a:gd name="connsiteX218" fmla="*/ 493295 w 4283242"/>
              <a:gd name="connsiteY218" fmla="*/ 517508 h 3934477"/>
              <a:gd name="connsiteX219" fmla="*/ 541421 w 4283242"/>
              <a:gd name="connsiteY219" fmla="*/ 493445 h 3934477"/>
              <a:gd name="connsiteX220" fmla="*/ 577516 w 4283242"/>
              <a:gd name="connsiteY220" fmla="*/ 469382 h 3934477"/>
              <a:gd name="connsiteX221" fmla="*/ 649705 w 4283242"/>
              <a:gd name="connsiteY221" fmla="*/ 445319 h 3934477"/>
              <a:gd name="connsiteX222" fmla="*/ 685800 w 4283242"/>
              <a:gd name="connsiteY222" fmla="*/ 433287 h 3934477"/>
              <a:gd name="connsiteX223" fmla="*/ 757989 w 4283242"/>
              <a:gd name="connsiteY223" fmla="*/ 397192 h 3934477"/>
              <a:gd name="connsiteX224" fmla="*/ 818147 w 4283242"/>
              <a:gd name="connsiteY224" fmla="*/ 349066 h 3934477"/>
              <a:gd name="connsiteX225" fmla="*/ 866274 w 4283242"/>
              <a:gd name="connsiteY225" fmla="*/ 337035 h 393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4283242" h="3934477">
                <a:moveTo>
                  <a:pt x="866274" y="337035"/>
                </a:moveTo>
                <a:cubicBezTo>
                  <a:pt x="884321" y="327009"/>
                  <a:pt x="904655" y="302518"/>
                  <a:pt x="926431" y="288908"/>
                </a:cubicBezTo>
                <a:cubicBezTo>
                  <a:pt x="1065218" y="202166"/>
                  <a:pt x="850527" y="363884"/>
                  <a:pt x="998621" y="252813"/>
                </a:cubicBezTo>
                <a:cubicBezTo>
                  <a:pt x="1077088" y="193963"/>
                  <a:pt x="1030266" y="214191"/>
                  <a:pt x="1094874" y="192656"/>
                </a:cubicBezTo>
                <a:cubicBezTo>
                  <a:pt x="1164236" y="146412"/>
                  <a:pt x="1097326" y="186448"/>
                  <a:pt x="1167063" y="156561"/>
                </a:cubicBezTo>
                <a:cubicBezTo>
                  <a:pt x="1183548" y="149496"/>
                  <a:pt x="1197713" y="136531"/>
                  <a:pt x="1215189" y="132498"/>
                </a:cubicBezTo>
                <a:cubicBezTo>
                  <a:pt x="1250576" y="124332"/>
                  <a:pt x="1287379" y="124477"/>
                  <a:pt x="1323474" y="120466"/>
                </a:cubicBezTo>
                <a:cubicBezTo>
                  <a:pt x="1354398" y="110158"/>
                  <a:pt x="1374461" y="102446"/>
                  <a:pt x="1407695" y="96403"/>
                </a:cubicBezTo>
                <a:cubicBezTo>
                  <a:pt x="1435596" y="91330"/>
                  <a:pt x="1463887" y="88683"/>
                  <a:pt x="1491916" y="84371"/>
                </a:cubicBezTo>
                <a:cubicBezTo>
                  <a:pt x="1516027" y="80662"/>
                  <a:pt x="1539955" y="75790"/>
                  <a:pt x="1564105" y="72340"/>
                </a:cubicBezTo>
                <a:cubicBezTo>
                  <a:pt x="1774361" y="42304"/>
                  <a:pt x="1991170" y="36602"/>
                  <a:pt x="2201779" y="24213"/>
                </a:cubicBezTo>
                <a:cubicBezTo>
                  <a:pt x="2217821" y="16192"/>
                  <a:pt x="2232079" y="-1831"/>
                  <a:pt x="2249905" y="150"/>
                </a:cubicBezTo>
                <a:cubicBezTo>
                  <a:pt x="2273147" y="2733"/>
                  <a:pt x="2288830" y="26445"/>
                  <a:pt x="2310063" y="36245"/>
                </a:cubicBezTo>
                <a:cubicBezTo>
                  <a:pt x="2341175" y="50605"/>
                  <a:pt x="2375068" y="58278"/>
                  <a:pt x="2406316" y="72340"/>
                </a:cubicBezTo>
                <a:cubicBezTo>
                  <a:pt x="2455384" y="94420"/>
                  <a:pt x="2502569" y="120466"/>
                  <a:pt x="2550695" y="144529"/>
                </a:cubicBezTo>
                <a:cubicBezTo>
                  <a:pt x="2566737" y="152550"/>
                  <a:pt x="2581806" y="162920"/>
                  <a:pt x="2598821" y="168592"/>
                </a:cubicBezTo>
                <a:cubicBezTo>
                  <a:pt x="2622884" y="176613"/>
                  <a:pt x="2647172" y="183988"/>
                  <a:pt x="2671010" y="192656"/>
                </a:cubicBezTo>
                <a:cubicBezTo>
                  <a:pt x="2691307" y="200037"/>
                  <a:pt x="2710124" y="211863"/>
                  <a:pt x="2731168" y="216719"/>
                </a:cubicBezTo>
                <a:cubicBezTo>
                  <a:pt x="2762674" y="223989"/>
                  <a:pt x="2795337" y="224740"/>
                  <a:pt x="2827421" y="228750"/>
                </a:cubicBezTo>
                <a:cubicBezTo>
                  <a:pt x="2847309" y="235379"/>
                  <a:pt x="2919327" y="261436"/>
                  <a:pt x="2947737" y="264845"/>
                </a:cubicBezTo>
                <a:cubicBezTo>
                  <a:pt x="3031736" y="274925"/>
                  <a:pt x="3116315" y="279565"/>
                  <a:pt x="3200400" y="288908"/>
                </a:cubicBezTo>
                <a:lnTo>
                  <a:pt x="3308684" y="300940"/>
                </a:lnTo>
                <a:cubicBezTo>
                  <a:pt x="3320716" y="304950"/>
                  <a:pt x="3332475" y="309895"/>
                  <a:pt x="3344779" y="312971"/>
                </a:cubicBezTo>
                <a:cubicBezTo>
                  <a:pt x="3380650" y="321939"/>
                  <a:pt x="3417985" y="325342"/>
                  <a:pt x="3453063" y="337035"/>
                </a:cubicBezTo>
                <a:cubicBezTo>
                  <a:pt x="3466781" y="341608"/>
                  <a:pt x="3476224" y="354631"/>
                  <a:pt x="3489158" y="361098"/>
                </a:cubicBezTo>
                <a:cubicBezTo>
                  <a:pt x="3500502" y="366770"/>
                  <a:pt x="3513909" y="367457"/>
                  <a:pt x="3525253" y="373129"/>
                </a:cubicBezTo>
                <a:cubicBezTo>
                  <a:pt x="3627628" y="424317"/>
                  <a:pt x="3553113" y="388199"/>
                  <a:pt x="3609474" y="433287"/>
                </a:cubicBezTo>
                <a:cubicBezTo>
                  <a:pt x="3620765" y="442320"/>
                  <a:pt x="3634460" y="448093"/>
                  <a:pt x="3645568" y="457350"/>
                </a:cubicBezTo>
                <a:cubicBezTo>
                  <a:pt x="3658640" y="468243"/>
                  <a:pt x="3668591" y="482552"/>
                  <a:pt x="3681663" y="493445"/>
                </a:cubicBezTo>
                <a:cubicBezTo>
                  <a:pt x="3692772" y="502702"/>
                  <a:pt x="3706649" y="508251"/>
                  <a:pt x="3717758" y="517508"/>
                </a:cubicBezTo>
                <a:cubicBezTo>
                  <a:pt x="3762541" y="554827"/>
                  <a:pt x="3750115" y="555258"/>
                  <a:pt x="3789947" y="601729"/>
                </a:cubicBezTo>
                <a:cubicBezTo>
                  <a:pt x="3801020" y="614648"/>
                  <a:pt x="3814969" y="624905"/>
                  <a:pt x="3826042" y="637824"/>
                </a:cubicBezTo>
                <a:cubicBezTo>
                  <a:pt x="3848431" y="663944"/>
                  <a:pt x="3867154" y="693476"/>
                  <a:pt x="3886200" y="722045"/>
                </a:cubicBezTo>
                <a:cubicBezTo>
                  <a:pt x="3890210" y="734077"/>
                  <a:pt x="3894747" y="745946"/>
                  <a:pt x="3898231" y="758140"/>
                </a:cubicBezTo>
                <a:cubicBezTo>
                  <a:pt x="3902774" y="774040"/>
                  <a:pt x="3905034" y="790579"/>
                  <a:pt x="3910263" y="806266"/>
                </a:cubicBezTo>
                <a:cubicBezTo>
                  <a:pt x="3917093" y="826755"/>
                  <a:pt x="3926305" y="846371"/>
                  <a:pt x="3934326" y="866424"/>
                </a:cubicBezTo>
                <a:cubicBezTo>
                  <a:pt x="3938337" y="918561"/>
                  <a:pt x="3944181" y="970589"/>
                  <a:pt x="3946358" y="1022835"/>
                </a:cubicBezTo>
                <a:cubicBezTo>
                  <a:pt x="3965739" y="1487978"/>
                  <a:pt x="3923520" y="1304468"/>
                  <a:pt x="3970421" y="1492066"/>
                </a:cubicBezTo>
                <a:cubicBezTo>
                  <a:pt x="3974432" y="1540192"/>
                  <a:pt x="3982453" y="1588152"/>
                  <a:pt x="3982453" y="1636445"/>
                </a:cubicBezTo>
                <a:cubicBezTo>
                  <a:pt x="3982453" y="1804935"/>
                  <a:pt x="3977902" y="1973447"/>
                  <a:pt x="3970421" y="2141771"/>
                </a:cubicBezTo>
                <a:cubicBezTo>
                  <a:pt x="3969858" y="2154441"/>
                  <a:pt x="3961465" y="2165562"/>
                  <a:pt x="3958389" y="2177866"/>
                </a:cubicBezTo>
                <a:cubicBezTo>
                  <a:pt x="3953429" y="2197705"/>
                  <a:pt x="3953304" y="2218790"/>
                  <a:pt x="3946358" y="2238024"/>
                </a:cubicBezTo>
                <a:cubicBezTo>
                  <a:pt x="3848947" y="2507777"/>
                  <a:pt x="3748780" y="2776553"/>
                  <a:pt x="3645568" y="3044140"/>
                </a:cubicBezTo>
                <a:cubicBezTo>
                  <a:pt x="3640364" y="3057631"/>
                  <a:pt x="3630383" y="3068821"/>
                  <a:pt x="3621505" y="3080235"/>
                </a:cubicBezTo>
                <a:cubicBezTo>
                  <a:pt x="3602274" y="3104960"/>
                  <a:pt x="3582417" y="3129247"/>
                  <a:pt x="3561347" y="3152424"/>
                </a:cubicBezTo>
                <a:cubicBezTo>
                  <a:pt x="3542271" y="3173408"/>
                  <a:pt x="3519147" y="3190634"/>
                  <a:pt x="3501189" y="3212582"/>
                </a:cubicBezTo>
                <a:cubicBezTo>
                  <a:pt x="3482876" y="3234965"/>
                  <a:pt x="3470818" y="3261943"/>
                  <a:pt x="3453063" y="3284771"/>
                </a:cubicBezTo>
                <a:cubicBezTo>
                  <a:pt x="3442617" y="3298202"/>
                  <a:pt x="3426858" y="3307020"/>
                  <a:pt x="3416968" y="3320866"/>
                </a:cubicBezTo>
                <a:cubicBezTo>
                  <a:pt x="3406543" y="3335461"/>
                  <a:pt x="3404577" y="3355374"/>
                  <a:pt x="3392905" y="3368992"/>
                </a:cubicBezTo>
                <a:cubicBezTo>
                  <a:pt x="3379855" y="3384217"/>
                  <a:pt x="3358958" y="3390908"/>
                  <a:pt x="3344779" y="3405087"/>
                </a:cubicBezTo>
                <a:cubicBezTo>
                  <a:pt x="3334554" y="3415312"/>
                  <a:pt x="3330941" y="3430957"/>
                  <a:pt x="3320716" y="3441182"/>
                </a:cubicBezTo>
                <a:cubicBezTo>
                  <a:pt x="3296583" y="3465315"/>
                  <a:pt x="3256231" y="3488633"/>
                  <a:pt x="3224463" y="3501340"/>
                </a:cubicBezTo>
                <a:cubicBezTo>
                  <a:pt x="3200913" y="3510760"/>
                  <a:pt x="3173379" y="3511333"/>
                  <a:pt x="3152274" y="3525403"/>
                </a:cubicBezTo>
                <a:cubicBezTo>
                  <a:pt x="3082909" y="3571646"/>
                  <a:pt x="3149822" y="3531610"/>
                  <a:pt x="3080084" y="3561498"/>
                </a:cubicBezTo>
                <a:cubicBezTo>
                  <a:pt x="2992005" y="3599246"/>
                  <a:pt x="3072557" y="3575412"/>
                  <a:pt x="2983831" y="3597592"/>
                </a:cubicBezTo>
                <a:cubicBezTo>
                  <a:pt x="2963779" y="3609624"/>
                  <a:pt x="2945043" y="3624189"/>
                  <a:pt x="2923674" y="3633687"/>
                </a:cubicBezTo>
                <a:cubicBezTo>
                  <a:pt x="2908563" y="3640403"/>
                  <a:pt x="2891689" y="3642132"/>
                  <a:pt x="2875547" y="3645719"/>
                </a:cubicBezTo>
                <a:cubicBezTo>
                  <a:pt x="2788433" y="3665077"/>
                  <a:pt x="2843794" y="3648281"/>
                  <a:pt x="2779295" y="3669782"/>
                </a:cubicBezTo>
                <a:cubicBezTo>
                  <a:pt x="2711116" y="3665771"/>
                  <a:pt x="2642368" y="3667409"/>
                  <a:pt x="2574758" y="3657750"/>
                </a:cubicBezTo>
                <a:cubicBezTo>
                  <a:pt x="2557002" y="3655213"/>
                  <a:pt x="2544556" y="3634305"/>
                  <a:pt x="2526631" y="3633687"/>
                </a:cubicBezTo>
                <a:cubicBezTo>
                  <a:pt x="2193931" y="3622215"/>
                  <a:pt x="1860884" y="3625666"/>
                  <a:pt x="1528010" y="3621656"/>
                </a:cubicBezTo>
                <a:cubicBezTo>
                  <a:pt x="1437284" y="3591412"/>
                  <a:pt x="1549118" y="3632210"/>
                  <a:pt x="1455821" y="3585561"/>
                </a:cubicBezTo>
                <a:cubicBezTo>
                  <a:pt x="1444477" y="3579889"/>
                  <a:pt x="1431758" y="3577540"/>
                  <a:pt x="1419726" y="3573529"/>
                </a:cubicBezTo>
                <a:cubicBezTo>
                  <a:pt x="1399673" y="3557487"/>
                  <a:pt x="1380336" y="3540507"/>
                  <a:pt x="1359568" y="3525403"/>
                </a:cubicBezTo>
                <a:cubicBezTo>
                  <a:pt x="1336179" y="3508393"/>
                  <a:pt x="1310515" y="3494629"/>
                  <a:pt x="1287379" y="3477277"/>
                </a:cubicBezTo>
                <a:cubicBezTo>
                  <a:pt x="1278304" y="3470471"/>
                  <a:pt x="1272391" y="3460019"/>
                  <a:pt x="1263316" y="3453213"/>
                </a:cubicBezTo>
                <a:cubicBezTo>
                  <a:pt x="1240180" y="3435861"/>
                  <a:pt x="1214819" y="3421672"/>
                  <a:pt x="1191126" y="3405087"/>
                </a:cubicBezTo>
                <a:cubicBezTo>
                  <a:pt x="1174698" y="3393588"/>
                  <a:pt x="1160529" y="3378730"/>
                  <a:pt x="1143000" y="3368992"/>
                </a:cubicBezTo>
                <a:cubicBezTo>
                  <a:pt x="1121417" y="3357001"/>
                  <a:pt x="1073764" y="3341903"/>
                  <a:pt x="1046747" y="3332898"/>
                </a:cubicBezTo>
                <a:cubicBezTo>
                  <a:pt x="977621" y="3263772"/>
                  <a:pt x="1013492" y="3281708"/>
                  <a:pt x="950495" y="3260708"/>
                </a:cubicBezTo>
                <a:cubicBezTo>
                  <a:pt x="923745" y="3180459"/>
                  <a:pt x="961854" y="3271956"/>
                  <a:pt x="890337" y="3188519"/>
                </a:cubicBezTo>
                <a:cubicBezTo>
                  <a:pt x="808924" y="3093537"/>
                  <a:pt x="922221" y="3177689"/>
                  <a:pt x="830179" y="3116329"/>
                </a:cubicBezTo>
                <a:cubicBezTo>
                  <a:pt x="826168" y="3104298"/>
                  <a:pt x="825933" y="3090246"/>
                  <a:pt x="818147" y="3080235"/>
                </a:cubicBezTo>
                <a:cubicBezTo>
                  <a:pt x="797254" y="3053373"/>
                  <a:pt x="745958" y="3008045"/>
                  <a:pt x="745958" y="3008045"/>
                </a:cubicBezTo>
                <a:cubicBezTo>
                  <a:pt x="723897" y="2941864"/>
                  <a:pt x="747182" y="3001164"/>
                  <a:pt x="709863" y="2935856"/>
                </a:cubicBezTo>
                <a:cubicBezTo>
                  <a:pt x="700964" y="2920283"/>
                  <a:pt x="695749" y="2902653"/>
                  <a:pt x="685800" y="2887729"/>
                </a:cubicBezTo>
                <a:cubicBezTo>
                  <a:pt x="671556" y="2866362"/>
                  <a:pt x="651919" y="2848938"/>
                  <a:pt x="637674" y="2827571"/>
                </a:cubicBezTo>
                <a:cubicBezTo>
                  <a:pt x="627725" y="2812648"/>
                  <a:pt x="624371" y="2793793"/>
                  <a:pt x="613610" y="2779445"/>
                </a:cubicBezTo>
                <a:cubicBezTo>
                  <a:pt x="599998" y="2761296"/>
                  <a:pt x="579656" y="2749034"/>
                  <a:pt x="565484" y="2731319"/>
                </a:cubicBezTo>
                <a:cubicBezTo>
                  <a:pt x="547418" y="2708736"/>
                  <a:pt x="517358" y="2659129"/>
                  <a:pt x="517358" y="2659129"/>
                </a:cubicBezTo>
                <a:cubicBezTo>
                  <a:pt x="482815" y="2520963"/>
                  <a:pt x="531117" y="2691232"/>
                  <a:pt x="481263" y="2574908"/>
                </a:cubicBezTo>
                <a:cubicBezTo>
                  <a:pt x="474749" y="2559709"/>
                  <a:pt x="475037" y="2542265"/>
                  <a:pt x="469231" y="2526782"/>
                </a:cubicBezTo>
                <a:cubicBezTo>
                  <a:pt x="462933" y="2509988"/>
                  <a:pt x="453189" y="2494698"/>
                  <a:pt x="445168" y="2478656"/>
                </a:cubicBezTo>
                <a:cubicBezTo>
                  <a:pt x="389995" y="2202787"/>
                  <a:pt x="451496" y="2455424"/>
                  <a:pt x="397042" y="2310213"/>
                </a:cubicBezTo>
                <a:cubicBezTo>
                  <a:pt x="379230" y="2262714"/>
                  <a:pt x="348916" y="2165835"/>
                  <a:pt x="348916" y="2165835"/>
                </a:cubicBezTo>
                <a:cubicBezTo>
                  <a:pt x="344905" y="2137761"/>
                  <a:pt x="344346" y="2108973"/>
                  <a:pt x="336884" y="2081613"/>
                </a:cubicBezTo>
                <a:cubicBezTo>
                  <a:pt x="332165" y="2064309"/>
                  <a:pt x="319119" y="2050281"/>
                  <a:pt x="312821" y="2033487"/>
                </a:cubicBezTo>
                <a:cubicBezTo>
                  <a:pt x="307015" y="2018004"/>
                  <a:pt x="304376" y="2001503"/>
                  <a:pt x="300789" y="1985361"/>
                </a:cubicBezTo>
                <a:cubicBezTo>
                  <a:pt x="296353" y="1965398"/>
                  <a:pt x="292416" y="1945323"/>
                  <a:pt x="288758" y="1925203"/>
                </a:cubicBezTo>
                <a:cubicBezTo>
                  <a:pt x="284394" y="1901201"/>
                  <a:pt x="283145" y="1876549"/>
                  <a:pt x="276726" y="1853013"/>
                </a:cubicBezTo>
                <a:cubicBezTo>
                  <a:pt x="271043" y="1832177"/>
                  <a:pt x="260684" y="1812908"/>
                  <a:pt x="252663" y="1792856"/>
                </a:cubicBezTo>
                <a:cubicBezTo>
                  <a:pt x="225882" y="1632166"/>
                  <a:pt x="240434" y="1695810"/>
                  <a:pt x="216568" y="1600350"/>
                </a:cubicBezTo>
                <a:cubicBezTo>
                  <a:pt x="204524" y="1371500"/>
                  <a:pt x="194122" y="1305835"/>
                  <a:pt x="216568" y="1058929"/>
                </a:cubicBezTo>
                <a:cubicBezTo>
                  <a:pt x="219211" y="1029852"/>
                  <a:pt x="232044" y="1002614"/>
                  <a:pt x="240631" y="974708"/>
                </a:cubicBezTo>
                <a:cubicBezTo>
                  <a:pt x="319297" y="719047"/>
                  <a:pt x="214598" y="1064845"/>
                  <a:pt x="288758" y="842361"/>
                </a:cubicBezTo>
                <a:cubicBezTo>
                  <a:pt x="313305" y="768719"/>
                  <a:pt x="285797" y="811315"/>
                  <a:pt x="324853" y="722045"/>
                </a:cubicBezTo>
                <a:cubicBezTo>
                  <a:pt x="340558" y="686148"/>
                  <a:pt x="430124" y="508488"/>
                  <a:pt x="457200" y="481413"/>
                </a:cubicBezTo>
                <a:cubicBezTo>
                  <a:pt x="469232" y="469382"/>
                  <a:pt x="482222" y="458238"/>
                  <a:pt x="493295" y="445319"/>
                </a:cubicBezTo>
                <a:cubicBezTo>
                  <a:pt x="526975" y="406026"/>
                  <a:pt x="526263" y="399164"/>
                  <a:pt x="553453" y="361098"/>
                </a:cubicBezTo>
                <a:cubicBezTo>
                  <a:pt x="565108" y="344780"/>
                  <a:pt x="575368" y="327150"/>
                  <a:pt x="589547" y="312971"/>
                </a:cubicBezTo>
                <a:cubicBezTo>
                  <a:pt x="607705" y="294813"/>
                  <a:pt x="631547" y="283003"/>
                  <a:pt x="649705" y="264845"/>
                </a:cubicBezTo>
                <a:cubicBezTo>
                  <a:pt x="704127" y="210423"/>
                  <a:pt x="639594" y="240141"/>
                  <a:pt x="709863" y="216719"/>
                </a:cubicBezTo>
                <a:cubicBezTo>
                  <a:pt x="766683" y="178839"/>
                  <a:pt x="726532" y="198990"/>
                  <a:pt x="806116" y="180624"/>
                </a:cubicBezTo>
                <a:cubicBezTo>
                  <a:pt x="1012768" y="132935"/>
                  <a:pt x="786955" y="176486"/>
                  <a:pt x="1010653" y="144529"/>
                </a:cubicBezTo>
                <a:cubicBezTo>
                  <a:pt x="1030897" y="141637"/>
                  <a:pt x="1050690" y="136156"/>
                  <a:pt x="1070810" y="132498"/>
                </a:cubicBezTo>
                <a:cubicBezTo>
                  <a:pt x="1094812" y="128134"/>
                  <a:pt x="1119186" y="125758"/>
                  <a:pt x="1143000" y="120466"/>
                </a:cubicBezTo>
                <a:cubicBezTo>
                  <a:pt x="1155380" y="117715"/>
                  <a:pt x="1166617" y="110704"/>
                  <a:pt x="1179095" y="108435"/>
                </a:cubicBezTo>
                <a:cubicBezTo>
                  <a:pt x="1210907" y="102651"/>
                  <a:pt x="1243263" y="100414"/>
                  <a:pt x="1275347" y="96403"/>
                </a:cubicBezTo>
                <a:lnTo>
                  <a:pt x="1756610" y="108435"/>
                </a:lnTo>
                <a:cubicBezTo>
                  <a:pt x="1792897" y="109916"/>
                  <a:pt x="1829130" y="114155"/>
                  <a:pt x="1864895" y="120466"/>
                </a:cubicBezTo>
                <a:cubicBezTo>
                  <a:pt x="1897463" y="126213"/>
                  <a:pt x="1928098" y="143305"/>
                  <a:pt x="1961147" y="144529"/>
                </a:cubicBezTo>
                <a:lnTo>
                  <a:pt x="2286000" y="156561"/>
                </a:lnTo>
                <a:cubicBezTo>
                  <a:pt x="2306053" y="160571"/>
                  <a:pt x="2325751" y="167275"/>
                  <a:pt x="2346158" y="168592"/>
                </a:cubicBezTo>
                <a:cubicBezTo>
                  <a:pt x="2450292" y="175310"/>
                  <a:pt x="2555146" y="170241"/>
                  <a:pt x="2658979" y="180624"/>
                </a:cubicBezTo>
                <a:cubicBezTo>
                  <a:pt x="2685344" y="183261"/>
                  <a:pt x="2720153" y="217227"/>
                  <a:pt x="2743200" y="228750"/>
                </a:cubicBezTo>
                <a:cubicBezTo>
                  <a:pt x="2754544" y="234422"/>
                  <a:pt x="2767951" y="235110"/>
                  <a:pt x="2779295" y="240782"/>
                </a:cubicBezTo>
                <a:cubicBezTo>
                  <a:pt x="2800211" y="251240"/>
                  <a:pt x="2818537" y="266419"/>
                  <a:pt x="2839453" y="276877"/>
                </a:cubicBezTo>
                <a:cubicBezTo>
                  <a:pt x="2904542" y="309422"/>
                  <a:pt x="2928860" y="305244"/>
                  <a:pt x="3007895" y="325003"/>
                </a:cubicBezTo>
                <a:cubicBezTo>
                  <a:pt x="3036220" y="332084"/>
                  <a:pt x="3063905" y="341543"/>
                  <a:pt x="3092116" y="349066"/>
                </a:cubicBezTo>
                <a:cubicBezTo>
                  <a:pt x="3210861" y="380731"/>
                  <a:pt x="3177192" y="369509"/>
                  <a:pt x="3308684" y="397192"/>
                </a:cubicBezTo>
                <a:cubicBezTo>
                  <a:pt x="3344866" y="404809"/>
                  <a:pt x="3380786" y="413639"/>
                  <a:pt x="3416968" y="421256"/>
                </a:cubicBezTo>
                <a:cubicBezTo>
                  <a:pt x="3456990" y="429682"/>
                  <a:pt x="3497958" y="434083"/>
                  <a:pt x="3537284" y="445319"/>
                </a:cubicBezTo>
                <a:cubicBezTo>
                  <a:pt x="3610451" y="466224"/>
                  <a:pt x="3680686" y="496603"/>
                  <a:pt x="3753853" y="517508"/>
                </a:cubicBezTo>
                <a:cubicBezTo>
                  <a:pt x="3808822" y="533213"/>
                  <a:pt x="3856975" y="545652"/>
                  <a:pt x="3910263" y="565635"/>
                </a:cubicBezTo>
                <a:cubicBezTo>
                  <a:pt x="3950707" y="580802"/>
                  <a:pt x="3994639" y="589801"/>
                  <a:pt x="4030579" y="613761"/>
                </a:cubicBezTo>
                <a:cubicBezTo>
                  <a:pt x="4042611" y="621782"/>
                  <a:pt x="4053740" y="631357"/>
                  <a:pt x="4066674" y="637824"/>
                </a:cubicBezTo>
                <a:cubicBezTo>
                  <a:pt x="4078017" y="643496"/>
                  <a:pt x="4091425" y="644184"/>
                  <a:pt x="4102768" y="649856"/>
                </a:cubicBezTo>
                <a:cubicBezTo>
                  <a:pt x="4174554" y="685749"/>
                  <a:pt x="4104918" y="671343"/>
                  <a:pt x="4199021" y="734077"/>
                </a:cubicBezTo>
                <a:lnTo>
                  <a:pt x="4235116" y="758140"/>
                </a:lnTo>
                <a:cubicBezTo>
                  <a:pt x="4243137" y="774182"/>
                  <a:pt x="4252518" y="789613"/>
                  <a:pt x="4259179" y="806266"/>
                </a:cubicBezTo>
                <a:cubicBezTo>
                  <a:pt x="4268599" y="829817"/>
                  <a:pt x="4283242" y="878456"/>
                  <a:pt x="4283242" y="878456"/>
                </a:cubicBezTo>
                <a:cubicBezTo>
                  <a:pt x="4276690" y="993110"/>
                  <a:pt x="4291110" y="1201145"/>
                  <a:pt x="4247147" y="1347687"/>
                </a:cubicBezTo>
                <a:cubicBezTo>
                  <a:pt x="4239858" y="1371982"/>
                  <a:pt x="4231105" y="1395814"/>
                  <a:pt x="4223084" y="1419877"/>
                </a:cubicBezTo>
                <a:cubicBezTo>
                  <a:pt x="4219074" y="1447951"/>
                  <a:pt x="4215981" y="1476171"/>
                  <a:pt x="4211053" y="1504098"/>
                </a:cubicBezTo>
                <a:cubicBezTo>
                  <a:pt x="4203945" y="1544375"/>
                  <a:pt x="4193713" y="1584070"/>
                  <a:pt x="4186989" y="1624413"/>
                </a:cubicBezTo>
                <a:cubicBezTo>
                  <a:pt x="4181673" y="1656307"/>
                  <a:pt x="4179231" y="1688616"/>
                  <a:pt x="4174958" y="1720666"/>
                </a:cubicBezTo>
                <a:cubicBezTo>
                  <a:pt x="4171210" y="1748776"/>
                  <a:pt x="4166443" y="1776747"/>
                  <a:pt x="4162926" y="1804887"/>
                </a:cubicBezTo>
                <a:cubicBezTo>
                  <a:pt x="4158421" y="1840923"/>
                  <a:pt x="4157206" y="1877407"/>
                  <a:pt x="4150895" y="1913171"/>
                </a:cubicBezTo>
                <a:cubicBezTo>
                  <a:pt x="4138798" y="1981718"/>
                  <a:pt x="4117432" y="2041607"/>
                  <a:pt x="4090737" y="2105677"/>
                </a:cubicBezTo>
                <a:cubicBezTo>
                  <a:pt x="4063798" y="2170330"/>
                  <a:pt x="4025758" y="2230836"/>
                  <a:pt x="4006516" y="2298182"/>
                </a:cubicBezTo>
                <a:cubicBezTo>
                  <a:pt x="3998495" y="2326256"/>
                  <a:pt x="3989018" y="2353954"/>
                  <a:pt x="3982453" y="2382403"/>
                </a:cubicBezTo>
                <a:cubicBezTo>
                  <a:pt x="3976968" y="2406173"/>
                  <a:pt x="3977431" y="2431226"/>
                  <a:pt x="3970421" y="2454592"/>
                </a:cubicBezTo>
                <a:cubicBezTo>
                  <a:pt x="3965267" y="2471771"/>
                  <a:pt x="3953423" y="2486233"/>
                  <a:pt x="3946358" y="2502719"/>
                </a:cubicBezTo>
                <a:cubicBezTo>
                  <a:pt x="3941362" y="2514376"/>
                  <a:pt x="3939998" y="2527470"/>
                  <a:pt x="3934326" y="2538813"/>
                </a:cubicBezTo>
                <a:cubicBezTo>
                  <a:pt x="3927859" y="2551747"/>
                  <a:pt x="3916730" y="2561974"/>
                  <a:pt x="3910263" y="2574908"/>
                </a:cubicBezTo>
                <a:cubicBezTo>
                  <a:pt x="3860413" y="2674610"/>
                  <a:pt x="3905407" y="2598271"/>
                  <a:pt x="3874168" y="2671161"/>
                </a:cubicBezTo>
                <a:cubicBezTo>
                  <a:pt x="3836695" y="2758598"/>
                  <a:pt x="3865833" y="2681040"/>
                  <a:pt x="3814010" y="2767413"/>
                </a:cubicBezTo>
                <a:cubicBezTo>
                  <a:pt x="3800168" y="2790483"/>
                  <a:pt x="3789049" y="2815111"/>
                  <a:pt x="3777916" y="2839603"/>
                </a:cubicBezTo>
                <a:cubicBezTo>
                  <a:pt x="3768979" y="2859265"/>
                  <a:pt x="3765300" y="2881446"/>
                  <a:pt x="3753853" y="2899761"/>
                </a:cubicBezTo>
                <a:cubicBezTo>
                  <a:pt x="3744835" y="2914190"/>
                  <a:pt x="3728204" y="2922425"/>
                  <a:pt x="3717758" y="2935856"/>
                </a:cubicBezTo>
                <a:cubicBezTo>
                  <a:pt x="3700003" y="2958684"/>
                  <a:pt x="3687697" y="2985462"/>
                  <a:pt x="3669631" y="3008045"/>
                </a:cubicBezTo>
                <a:cubicBezTo>
                  <a:pt x="3655459" y="3025760"/>
                  <a:pt x="3635433" y="3038263"/>
                  <a:pt x="3621505" y="3056171"/>
                </a:cubicBezTo>
                <a:cubicBezTo>
                  <a:pt x="3607148" y="3074630"/>
                  <a:pt x="3600019" y="3098068"/>
                  <a:pt x="3585410" y="3116329"/>
                </a:cubicBezTo>
                <a:cubicBezTo>
                  <a:pt x="3567695" y="3138473"/>
                  <a:pt x="3544329" y="3155503"/>
                  <a:pt x="3525253" y="3176487"/>
                </a:cubicBezTo>
                <a:cubicBezTo>
                  <a:pt x="3504183" y="3199665"/>
                  <a:pt x="3488185" y="3227511"/>
                  <a:pt x="3465095" y="3248677"/>
                </a:cubicBezTo>
                <a:cubicBezTo>
                  <a:pt x="3439663" y="3271989"/>
                  <a:pt x="3408220" y="3287800"/>
                  <a:pt x="3380874" y="3308835"/>
                </a:cubicBezTo>
                <a:cubicBezTo>
                  <a:pt x="3356046" y="3327933"/>
                  <a:pt x="3331861" y="3347922"/>
                  <a:pt x="3308684" y="3368992"/>
                </a:cubicBezTo>
                <a:cubicBezTo>
                  <a:pt x="3287700" y="3388068"/>
                  <a:pt x="3270825" y="3411629"/>
                  <a:pt x="3248526" y="3429150"/>
                </a:cubicBezTo>
                <a:cubicBezTo>
                  <a:pt x="3051225" y="3584173"/>
                  <a:pt x="3215891" y="3449954"/>
                  <a:pt x="3080084" y="3525403"/>
                </a:cubicBezTo>
                <a:cubicBezTo>
                  <a:pt x="3062555" y="3535141"/>
                  <a:pt x="3048826" y="3550654"/>
                  <a:pt x="3031958" y="3561498"/>
                </a:cubicBezTo>
                <a:cubicBezTo>
                  <a:pt x="2967802" y="3602741"/>
                  <a:pt x="2871412" y="3649854"/>
                  <a:pt x="2815389" y="3705877"/>
                </a:cubicBezTo>
                <a:cubicBezTo>
                  <a:pt x="2803358" y="3717908"/>
                  <a:pt x="2793724" y="3732953"/>
                  <a:pt x="2779295" y="3741971"/>
                </a:cubicBezTo>
                <a:cubicBezTo>
                  <a:pt x="2760980" y="3753418"/>
                  <a:pt x="2738454" y="3756376"/>
                  <a:pt x="2719137" y="3766035"/>
                </a:cubicBezTo>
                <a:cubicBezTo>
                  <a:pt x="2583100" y="3834054"/>
                  <a:pt x="2681596" y="3798602"/>
                  <a:pt x="2598821" y="3826192"/>
                </a:cubicBezTo>
                <a:cubicBezTo>
                  <a:pt x="2503035" y="3890050"/>
                  <a:pt x="2555261" y="3870229"/>
                  <a:pt x="2442410" y="3886350"/>
                </a:cubicBezTo>
                <a:cubicBezTo>
                  <a:pt x="2355870" y="3915198"/>
                  <a:pt x="2463941" y="3880198"/>
                  <a:pt x="2358189" y="3910413"/>
                </a:cubicBezTo>
                <a:cubicBezTo>
                  <a:pt x="2345995" y="3913897"/>
                  <a:pt x="2334666" y="3920769"/>
                  <a:pt x="2322095" y="3922445"/>
                </a:cubicBezTo>
                <a:cubicBezTo>
                  <a:pt x="2274226" y="3928828"/>
                  <a:pt x="2225842" y="3930466"/>
                  <a:pt x="2177716" y="3934477"/>
                </a:cubicBezTo>
                <a:cubicBezTo>
                  <a:pt x="2061411" y="3930466"/>
                  <a:pt x="1943936" y="3939377"/>
                  <a:pt x="1828800" y="3922445"/>
                </a:cubicBezTo>
                <a:cubicBezTo>
                  <a:pt x="1785279" y="3916045"/>
                  <a:pt x="1691201" y="3769425"/>
                  <a:pt x="1684421" y="3766035"/>
                </a:cubicBezTo>
                <a:cubicBezTo>
                  <a:pt x="1668379" y="3758014"/>
                  <a:pt x="1650176" y="3753329"/>
                  <a:pt x="1636295" y="3741971"/>
                </a:cubicBezTo>
                <a:cubicBezTo>
                  <a:pt x="1508164" y="3637135"/>
                  <a:pt x="1600901" y="3674025"/>
                  <a:pt x="1515979" y="3645719"/>
                </a:cubicBezTo>
                <a:cubicBezTo>
                  <a:pt x="1449949" y="3579689"/>
                  <a:pt x="1510792" y="3635813"/>
                  <a:pt x="1443789" y="3585561"/>
                </a:cubicBezTo>
                <a:cubicBezTo>
                  <a:pt x="1423245" y="3570153"/>
                  <a:pt x="1405501" y="3550894"/>
                  <a:pt x="1383631" y="3537435"/>
                </a:cubicBezTo>
                <a:cubicBezTo>
                  <a:pt x="1353081" y="3518635"/>
                  <a:pt x="1317226" y="3509206"/>
                  <a:pt x="1287379" y="3489308"/>
                </a:cubicBezTo>
                <a:cubicBezTo>
                  <a:pt x="1263316" y="3473266"/>
                  <a:pt x="1241056" y="3454116"/>
                  <a:pt x="1215189" y="3441182"/>
                </a:cubicBezTo>
                <a:cubicBezTo>
                  <a:pt x="1199147" y="3433161"/>
                  <a:pt x="1181986" y="3427068"/>
                  <a:pt x="1167063" y="3417119"/>
                </a:cubicBezTo>
                <a:cubicBezTo>
                  <a:pt x="1133693" y="3394872"/>
                  <a:pt x="1106681" y="3362865"/>
                  <a:pt x="1070810" y="3344929"/>
                </a:cubicBezTo>
                <a:cubicBezTo>
                  <a:pt x="1054768" y="3336908"/>
                  <a:pt x="1037607" y="3330815"/>
                  <a:pt x="1022684" y="3320866"/>
                </a:cubicBezTo>
                <a:cubicBezTo>
                  <a:pt x="1001317" y="3306621"/>
                  <a:pt x="983564" y="3287466"/>
                  <a:pt x="962526" y="3272740"/>
                </a:cubicBezTo>
                <a:cubicBezTo>
                  <a:pt x="943368" y="3259329"/>
                  <a:pt x="922421" y="3248677"/>
                  <a:pt x="902368" y="3236645"/>
                </a:cubicBezTo>
                <a:cubicBezTo>
                  <a:pt x="894347" y="3224613"/>
                  <a:pt x="888530" y="3210775"/>
                  <a:pt x="878305" y="3200550"/>
                </a:cubicBezTo>
                <a:cubicBezTo>
                  <a:pt x="817189" y="3139434"/>
                  <a:pt x="846573" y="3188940"/>
                  <a:pt x="806116" y="3140392"/>
                </a:cubicBezTo>
                <a:cubicBezTo>
                  <a:pt x="793279" y="3124987"/>
                  <a:pt x="781676" y="3108583"/>
                  <a:pt x="770021" y="3092266"/>
                </a:cubicBezTo>
                <a:cubicBezTo>
                  <a:pt x="761616" y="3080499"/>
                  <a:pt x="756183" y="3066396"/>
                  <a:pt x="745958" y="3056171"/>
                </a:cubicBezTo>
                <a:cubicBezTo>
                  <a:pt x="735733" y="3045946"/>
                  <a:pt x="720972" y="3041365"/>
                  <a:pt x="709863" y="3032108"/>
                </a:cubicBezTo>
                <a:cubicBezTo>
                  <a:pt x="668151" y="2997348"/>
                  <a:pt x="673887" y="2991342"/>
                  <a:pt x="637674" y="2947887"/>
                </a:cubicBezTo>
                <a:cubicBezTo>
                  <a:pt x="630412" y="2939173"/>
                  <a:pt x="620696" y="2932682"/>
                  <a:pt x="613610" y="2923824"/>
                </a:cubicBezTo>
                <a:cubicBezTo>
                  <a:pt x="604577" y="2912533"/>
                  <a:pt x="598804" y="2898838"/>
                  <a:pt x="589547" y="2887729"/>
                </a:cubicBezTo>
                <a:cubicBezTo>
                  <a:pt x="578654" y="2874658"/>
                  <a:pt x="563965" y="2865014"/>
                  <a:pt x="553453" y="2851635"/>
                </a:cubicBezTo>
                <a:cubicBezTo>
                  <a:pt x="519751" y="2808742"/>
                  <a:pt x="489459" y="2763276"/>
                  <a:pt x="457200" y="2719287"/>
                </a:cubicBezTo>
                <a:cubicBezTo>
                  <a:pt x="445342" y="2703117"/>
                  <a:pt x="421105" y="2671161"/>
                  <a:pt x="421105" y="2671161"/>
                </a:cubicBezTo>
                <a:cubicBezTo>
                  <a:pt x="417095" y="2655119"/>
                  <a:pt x="416469" y="2637825"/>
                  <a:pt x="409074" y="2623035"/>
                </a:cubicBezTo>
                <a:cubicBezTo>
                  <a:pt x="388158" y="2581202"/>
                  <a:pt x="364946" y="2540136"/>
                  <a:pt x="336884" y="2502719"/>
                </a:cubicBezTo>
                <a:cubicBezTo>
                  <a:pt x="306657" y="2462416"/>
                  <a:pt x="287901" y="2440847"/>
                  <a:pt x="264695" y="2394435"/>
                </a:cubicBezTo>
                <a:cubicBezTo>
                  <a:pt x="259023" y="2383091"/>
                  <a:pt x="257116" y="2370215"/>
                  <a:pt x="252663" y="2358340"/>
                </a:cubicBezTo>
                <a:cubicBezTo>
                  <a:pt x="245080" y="2338118"/>
                  <a:pt x="237371" y="2317918"/>
                  <a:pt x="228600" y="2298182"/>
                </a:cubicBezTo>
                <a:cubicBezTo>
                  <a:pt x="221316" y="2281792"/>
                  <a:pt x="211821" y="2266446"/>
                  <a:pt x="204537" y="2250056"/>
                </a:cubicBezTo>
                <a:cubicBezTo>
                  <a:pt x="195766" y="2230320"/>
                  <a:pt x="189411" y="2209560"/>
                  <a:pt x="180474" y="2189898"/>
                </a:cubicBezTo>
                <a:cubicBezTo>
                  <a:pt x="169341" y="2165406"/>
                  <a:pt x="154371" y="2142687"/>
                  <a:pt x="144379" y="2117708"/>
                </a:cubicBezTo>
                <a:cubicBezTo>
                  <a:pt x="138238" y="2102355"/>
                  <a:pt x="137099" y="2085420"/>
                  <a:pt x="132347" y="2069582"/>
                </a:cubicBezTo>
                <a:cubicBezTo>
                  <a:pt x="110045" y="1995242"/>
                  <a:pt x="114372" y="2009568"/>
                  <a:pt x="84221" y="1949266"/>
                </a:cubicBezTo>
                <a:cubicBezTo>
                  <a:pt x="77160" y="1913963"/>
                  <a:pt x="74030" y="1885381"/>
                  <a:pt x="60158" y="1853013"/>
                </a:cubicBezTo>
                <a:cubicBezTo>
                  <a:pt x="53093" y="1836528"/>
                  <a:pt x="44116" y="1820929"/>
                  <a:pt x="36095" y="1804887"/>
                </a:cubicBezTo>
                <a:cubicBezTo>
                  <a:pt x="32084" y="1768792"/>
                  <a:pt x="29585" y="1732497"/>
                  <a:pt x="24063" y="1696603"/>
                </a:cubicBezTo>
                <a:cubicBezTo>
                  <a:pt x="21549" y="1680260"/>
                  <a:pt x="15618" y="1664619"/>
                  <a:pt x="12031" y="1648477"/>
                </a:cubicBezTo>
                <a:cubicBezTo>
                  <a:pt x="7595" y="1628514"/>
                  <a:pt x="4010" y="1608372"/>
                  <a:pt x="0" y="1588319"/>
                </a:cubicBezTo>
                <a:cubicBezTo>
                  <a:pt x="8688" y="1336357"/>
                  <a:pt x="-10081" y="1332889"/>
                  <a:pt x="24063" y="1179245"/>
                </a:cubicBezTo>
                <a:cubicBezTo>
                  <a:pt x="27650" y="1163103"/>
                  <a:pt x="29581" y="1146318"/>
                  <a:pt x="36095" y="1131119"/>
                </a:cubicBezTo>
                <a:cubicBezTo>
                  <a:pt x="41791" y="1117828"/>
                  <a:pt x="52137" y="1107056"/>
                  <a:pt x="60158" y="1095024"/>
                </a:cubicBezTo>
                <a:cubicBezTo>
                  <a:pt x="90398" y="1004300"/>
                  <a:pt x="49606" y="1116127"/>
                  <a:pt x="96253" y="1022835"/>
                </a:cubicBezTo>
                <a:cubicBezTo>
                  <a:pt x="176891" y="861562"/>
                  <a:pt x="61744" y="1056551"/>
                  <a:pt x="156410" y="914550"/>
                </a:cubicBezTo>
                <a:cubicBezTo>
                  <a:pt x="169382" y="895092"/>
                  <a:pt x="180111" y="874223"/>
                  <a:pt x="192505" y="854392"/>
                </a:cubicBezTo>
                <a:cubicBezTo>
                  <a:pt x="200169" y="842130"/>
                  <a:pt x="209394" y="830853"/>
                  <a:pt x="216568" y="818298"/>
                </a:cubicBezTo>
                <a:cubicBezTo>
                  <a:pt x="225467" y="802725"/>
                  <a:pt x="228958" y="783789"/>
                  <a:pt x="240631" y="770171"/>
                </a:cubicBezTo>
                <a:cubicBezTo>
                  <a:pt x="253681" y="754946"/>
                  <a:pt x="273353" y="746914"/>
                  <a:pt x="288758" y="734077"/>
                </a:cubicBezTo>
                <a:cubicBezTo>
                  <a:pt x="357342" y="676924"/>
                  <a:pt x="259664" y="745451"/>
                  <a:pt x="348916" y="685950"/>
                </a:cubicBezTo>
                <a:cubicBezTo>
                  <a:pt x="402102" y="606173"/>
                  <a:pt x="339592" y="694824"/>
                  <a:pt x="409074" y="613761"/>
                </a:cubicBezTo>
                <a:cubicBezTo>
                  <a:pt x="429905" y="589457"/>
                  <a:pt x="463658" y="532327"/>
                  <a:pt x="493295" y="517508"/>
                </a:cubicBezTo>
                <a:cubicBezTo>
                  <a:pt x="509337" y="509487"/>
                  <a:pt x="525849" y="502343"/>
                  <a:pt x="541421" y="493445"/>
                </a:cubicBezTo>
                <a:cubicBezTo>
                  <a:pt x="553976" y="486271"/>
                  <a:pt x="564302" y="475255"/>
                  <a:pt x="577516" y="469382"/>
                </a:cubicBezTo>
                <a:cubicBezTo>
                  <a:pt x="600695" y="459080"/>
                  <a:pt x="625642" y="453340"/>
                  <a:pt x="649705" y="445319"/>
                </a:cubicBezTo>
                <a:cubicBezTo>
                  <a:pt x="661737" y="441308"/>
                  <a:pt x="675247" y="440322"/>
                  <a:pt x="685800" y="433287"/>
                </a:cubicBezTo>
                <a:cubicBezTo>
                  <a:pt x="732447" y="402189"/>
                  <a:pt x="708177" y="413797"/>
                  <a:pt x="757989" y="397192"/>
                </a:cubicBezTo>
                <a:cubicBezTo>
                  <a:pt x="780369" y="374813"/>
                  <a:pt x="787795" y="364242"/>
                  <a:pt x="818147" y="349066"/>
                </a:cubicBezTo>
                <a:cubicBezTo>
                  <a:pt x="873449" y="321415"/>
                  <a:pt x="848227" y="347061"/>
                  <a:pt x="866274" y="337035"/>
                </a:cubicBezTo>
                <a:close/>
              </a:path>
            </a:pathLst>
          </a:custGeom>
          <a:noFill/>
          <a:ln w="12700">
            <a:solidFill>
              <a:srgbClr val="DB5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uadroTexto 1">
            <a:extLst>
              <a:ext uri="{FF2B5EF4-FFF2-40B4-BE49-F238E27FC236}">
                <a16:creationId xmlns:a16="http://schemas.microsoft.com/office/drawing/2014/main" id="{DD0C95EB-7282-40C6-A5AA-04AF7108C999}"/>
              </a:ext>
            </a:extLst>
          </p:cNvPr>
          <p:cNvSpPr txBox="1"/>
          <p:nvPr/>
        </p:nvSpPr>
        <p:spPr>
          <a:xfrm>
            <a:off x="545690" y="5766619"/>
            <a:ext cx="11113760" cy="707886"/>
          </a:xfrm>
          <a:prstGeom prst="rect">
            <a:avLst/>
          </a:prstGeom>
          <a:noFill/>
        </p:spPr>
        <p:txBody>
          <a:bodyPr wrap="square" rtlCol="0" anchor="t">
            <a:spAutoFit/>
          </a:bodyPr>
          <a:lstStyle/>
          <a:p>
            <a:r>
              <a:rPr lang="es-CO" sz="2000" dirty="0">
                <a:latin typeface="Century Gothic" panose="020B0502020202020204" pitchFamily="34" charset="0"/>
                <a:ea typeface="+mn-lt"/>
                <a:cs typeface="+mn-lt"/>
              </a:rPr>
              <a:t>Supone aumentar la cantidad de emociones positivas, no a costa del intercambio o transposición con las negativas, sino como herramienta para lidiar con ellas.</a:t>
            </a:r>
            <a:endParaRPr lang="en-US" dirty="0">
              <a:latin typeface="Century Gothic" panose="020B0502020202020204" pitchFamily="34" charset="0"/>
            </a:endParaRPr>
          </a:p>
        </p:txBody>
      </p:sp>
      <p:pic>
        <p:nvPicPr>
          <p:cNvPr id="5" name="Imagen 4">
            <a:extLst>
              <a:ext uri="{FF2B5EF4-FFF2-40B4-BE49-F238E27FC236}">
                <a16:creationId xmlns:a16="http://schemas.microsoft.com/office/drawing/2014/main" id="{161C88FE-94D3-43D1-BB75-1CEDEA019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799" y="222585"/>
            <a:ext cx="6648687" cy="907939"/>
          </a:xfrm>
          <a:prstGeom prst="rect">
            <a:avLst/>
          </a:prstGeom>
        </p:spPr>
      </p:pic>
    </p:spTree>
    <p:extLst>
      <p:ext uri="{BB962C8B-B14F-4D97-AF65-F5344CB8AC3E}">
        <p14:creationId xmlns:p14="http://schemas.microsoft.com/office/powerpoint/2010/main" val="25710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3640016" y="2791327"/>
            <a:ext cx="5503984" cy="1477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s-419" sz="6600" dirty="0">
                <a:solidFill>
                  <a:srgbClr val="8F294E"/>
                </a:solidFill>
                <a:latin typeface="Century Gothic" panose="020B0502020202020204" pitchFamily="34" charset="0"/>
              </a:rPr>
              <a:t>Compromiso </a:t>
            </a:r>
            <a:endParaRPr lang="pt-BR" sz="6600" dirty="0">
              <a:solidFill>
                <a:srgbClr val="8F294E"/>
              </a:solidFill>
              <a:latin typeface="Century Gothic" panose="020B0502020202020204" pitchFamily="34" charset="0"/>
            </a:endParaRPr>
          </a:p>
        </p:txBody>
      </p:sp>
      <p:sp>
        <p:nvSpPr>
          <p:cNvPr id="13" name="Forma libre 12"/>
          <p:cNvSpPr/>
          <p:nvPr/>
        </p:nvSpPr>
        <p:spPr>
          <a:xfrm>
            <a:off x="1283677" y="1248508"/>
            <a:ext cx="9616933" cy="4562746"/>
          </a:xfrm>
          <a:custGeom>
            <a:avLst/>
            <a:gdLst>
              <a:gd name="connsiteX0" fmla="*/ 866274 w 4283242"/>
              <a:gd name="connsiteY0" fmla="*/ 337035 h 3934477"/>
              <a:gd name="connsiteX1" fmla="*/ 926431 w 4283242"/>
              <a:gd name="connsiteY1" fmla="*/ 288908 h 3934477"/>
              <a:gd name="connsiteX2" fmla="*/ 998621 w 4283242"/>
              <a:gd name="connsiteY2" fmla="*/ 252813 h 3934477"/>
              <a:gd name="connsiteX3" fmla="*/ 1094874 w 4283242"/>
              <a:gd name="connsiteY3" fmla="*/ 192656 h 3934477"/>
              <a:gd name="connsiteX4" fmla="*/ 1167063 w 4283242"/>
              <a:gd name="connsiteY4" fmla="*/ 156561 h 3934477"/>
              <a:gd name="connsiteX5" fmla="*/ 1215189 w 4283242"/>
              <a:gd name="connsiteY5" fmla="*/ 132498 h 3934477"/>
              <a:gd name="connsiteX6" fmla="*/ 1323474 w 4283242"/>
              <a:gd name="connsiteY6" fmla="*/ 120466 h 3934477"/>
              <a:gd name="connsiteX7" fmla="*/ 1407695 w 4283242"/>
              <a:gd name="connsiteY7" fmla="*/ 96403 h 3934477"/>
              <a:gd name="connsiteX8" fmla="*/ 1491916 w 4283242"/>
              <a:gd name="connsiteY8" fmla="*/ 84371 h 3934477"/>
              <a:gd name="connsiteX9" fmla="*/ 1564105 w 4283242"/>
              <a:gd name="connsiteY9" fmla="*/ 72340 h 3934477"/>
              <a:gd name="connsiteX10" fmla="*/ 2201779 w 4283242"/>
              <a:gd name="connsiteY10" fmla="*/ 24213 h 3934477"/>
              <a:gd name="connsiteX11" fmla="*/ 2249905 w 4283242"/>
              <a:gd name="connsiteY11" fmla="*/ 150 h 3934477"/>
              <a:gd name="connsiteX12" fmla="*/ 2310063 w 4283242"/>
              <a:gd name="connsiteY12" fmla="*/ 36245 h 3934477"/>
              <a:gd name="connsiteX13" fmla="*/ 2406316 w 4283242"/>
              <a:gd name="connsiteY13" fmla="*/ 72340 h 3934477"/>
              <a:gd name="connsiteX14" fmla="*/ 2550695 w 4283242"/>
              <a:gd name="connsiteY14" fmla="*/ 144529 h 3934477"/>
              <a:gd name="connsiteX15" fmla="*/ 2598821 w 4283242"/>
              <a:gd name="connsiteY15" fmla="*/ 168592 h 3934477"/>
              <a:gd name="connsiteX16" fmla="*/ 2671010 w 4283242"/>
              <a:gd name="connsiteY16" fmla="*/ 192656 h 3934477"/>
              <a:gd name="connsiteX17" fmla="*/ 2731168 w 4283242"/>
              <a:gd name="connsiteY17" fmla="*/ 216719 h 3934477"/>
              <a:gd name="connsiteX18" fmla="*/ 2827421 w 4283242"/>
              <a:gd name="connsiteY18" fmla="*/ 228750 h 3934477"/>
              <a:gd name="connsiteX19" fmla="*/ 2947737 w 4283242"/>
              <a:gd name="connsiteY19" fmla="*/ 264845 h 3934477"/>
              <a:gd name="connsiteX20" fmla="*/ 3200400 w 4283242"/>
              <a:gd name="connsiteY20" fmla="*/ 288908 h 3934477"/>
              <a:gd name="connsiteX21" fmla="*/ 3308684 w 4283242"/>
              <a:gd name="connsiteY21" fmla="*/ 300940 h 3934477"/>
              <a:gd name="connsiteX22" fmla="*/ 3344779 w 4283242"/>
              <a:gd name="connsiteY22" fmla="*/ 312971 h 3934477"/>
              <a:gd name="connsiteX23" fmla="*/ 3453063 w 4283242"/>
              <a:gd name="connsiteY23" fmla="*/ 337035 h 3934477"/>
              <a:gd name="connsiteX24" fmla="*/ 3489158 w 4283242"/>
              <a:gd name="connsiteY24" fmla="*/ 361098 h 3934477"/>
              <a:gd name="connsiteX25" fmla="*/ 3525253 w 4283242"/>
              <a:gd name="connsiteY25" fmla="*/ 373129 h 3934477"/>
              <a:gd name="connsiteX26" fmla="*/ 3609474 w 4283242"/>
              <a:gd name="connsiteY26" fmla="*/ 433287 h 3934477"/>
              <a:gd name="connsiteX27" fmla="*/ 3645568 w 4283242"/>
              <a:gd name="connsiteY27" fmla="*/ 457350 h 3934477"/>
              <a:gd name="connsiteX28" fmla="*/ 3681663 w 4283242"/>
              <a:gd name="connsiteY28" fmla="*/ 493445 h 3934477"/>
              <a:gd name="connsiteX29" fmla="*/ 3717758 w 4283242"/>
              <a:gd name="connsiteY29" fmla="*/ 517508 h 3934477"/>
              <a:gd name="connsiteX30" fmla="*/ 3789947 w 4283242"/>
              <a:gd name="connsiteY30" fmla="*/ 601729 h 3934477"/>
              <a:gd name="connsiteX31" fmla="*/ 3826042 w 4283242"/>
              <a:gd name="connsiteY31" fmla="*/ 637824 h 3934477"/>
              <a:gd name="connsiteX32" fmla="*/ 3886200 w 4283242"/>
              <a:gd name="connsiteY32" fmla="*/ 722045 h 3934477"/>
              <a:gd name="connsiteX33" fmla="*/ 3898231 w 4283242"/>
              <a:gd name="connsiteY33" fmla="*/ 758140 h 3934477"/>
              <a:gd name="connsiteX34" fmla="*/ 3910263 w 4283242"/>
              <a:gd name="connsiteY34" fmla="*/ 806266 h 3934477"/>
              <a:gd name="connsiteX35" fmla="*/ 3934326 w 4283242"/>
              <a:gd name="connsiteY35" fmla="*/ 866424 h 3934477"/>
              <a:gd name="connsiteX36" fmla="*/ 3946358 w 4283242"/>
              <a:gd name="connsiteY36" fmla="*/ 1022835 h 3934477"/>
              <a:gd name="connsiteX37" fmla="*/ 3970421 w 4283242"/>
              <a:gd name="connsiteY37" fmla="*/ 1492066 h 3934477"/>
              <a:gd name="connsiteX38" fmla="*/ 3982453 w 4283242"/>
              <a:gd name="connsiteY38" fmla="*/ 1636445 h 3934477"/>
              <a:gd name="connsiteX39" fmla="*/ 3970421 w 4283242"/>
              <a:gd name="connsiteY39" fmla="*/ 2141771 h 3934477"/>
              <a:gd name="connsiteX40" fmla="*/ 3958389 w 4283242"/>
              <a:gd name="connsiteY40" fmla="*/ 2177866 h 3934477"/>
              <a:gd name="connsiteX41" fmla="*/ 3946358 w 4283242"/>
              <a:gd name="connsiteY41" fmla="*/ 2238024 h 3934477"/>
              <a:gd name="connsiteX42" fmla="*/ 3645568 w 4283242"/>
              <a:gd name="connsiteY42" fmla="*/ 3044140 h 3934477"/>
              <a:gd name="connsiteX43" fmla="*/ 3621505 w 4283242"/>
              <a:gd name="connsiteY43" fmla="*/ 3080235 h 3934477"/>
              <a:gd name="connsiteX44" fmla="*/ 3561347 w 4283242"/>
              <a:gd name="connsiteY44" fmla="*/ 3152424 h 3934477"/>
              <a:gd name="connsiteX45" fmla="*/ 3501189 w 4283242"/>
              <a:gd name="connsiteY45" fmla="*/ 3212582 h 3934477"/>
              <a:gd name="connsiteX46" fmla="*/ 3453063 w 4283242"/>
              <a:gd name="connsiteY46" fmla="*/ 3284771 h 3934477"/>
              <a:gd name="connsiteX47" fmla="*/ 3416968 w 4283242"/>
              <a:gd name="connsiteY47" fmla="*/ 3320866 h 3934477"/>
              <a:gd name="connsiteX48" fmla="*/ 3392905 w 4283242"/>
              <a:gd name="connsiteY48" fmla="*/ 3368992 h 3934477"/>
              <a:gd name="connsiteX49" fmla="*/ 3344779 w 4283242"/>
              <a:gd name="connsiteY49" fmla="*/ 3405087 h 3934477"/>
              <a:gd name="connsiteX50" fmla="*/ 3320716 w 4283242"/>
              <a:gd name="connsiteY50" fmla="*/ 3441182 h 3934477"/>
              <a:gd name="connsiteX51" fmla="*/ 3224463 w 4283242"/>
              <a:gd name="connsiteY51" fmla="*/ 3501340 h 3934477"/>
              <a:gd name="connsiteX52" fmla="*/ 3152274 w 4283242"/>
              <a:gd name="connsiteY52" fmla="*/ 3525403 h 3934477"/>
              <a:gd name="connsiteX53" fmla="*/ 3080084 w 4283242"/>
              <a:gd name="connsiteY53" fmla="*/ 3561498 h 3934477"/>
              <a:gd name="connsiteX54" fmla="*/ 2983831 w 4283242"/>
              <a:gd name="connsiteY54" fmla="*/ 3597592 h 3934477"/>
              <a:gd name="connsiteX55" fmla="*/ 2923674 w 4283242"/>
              <a:gd name="connsiteY55" fmla="*/ 3633687 h 3934477"/>
              <a:gd name="connsiteX56" fmla="*/ 2875547 w 4283242"/>
              <a:gd name="connsiteY56" fmla="*/ 3645719 h 3934477"/>
              <a:gd name="connsiteX57" fmla="*/ 2779295 w 4283242"/>
              <a:gd name="connsiteY57" fmla="*/ 3669782 h 3934477"/>
              <a:gd name="connsiteX58" fmla="*/ 2574758 w 4283242"/>
              <a:gd name="connsiteY58" fmla="*/ 3657750 h 3934477"/>
              <a:gd name="connsiteX59" fmla="*/ 2526631 w 4283242"/>
              <a:gd name="connsiteY59" fmla="*/ 3633687 h 3934477"/>
              <a:gd name="connsiteX60" fmla="*/ 1528010 w 4283242"/>
              <a:gd name="connsiteY60" fmla="*/ 3621656 h 3934477"/>
              <a:gd name="connsiteX61" fmla="*/ 1455821 w 4283242"/>
              <a:gd name="connsiteY61" fmla="*/ 3585561 h 3934477"/>
              <a:gd name="connsiteX62" fmla="*/ 1419726 w 4283242"/>
              <a:gd name="connsiteY62" fmla="*/ 3573529 h 3934477"/>
              <a:gd name="connsiteX63" fmla="*/ 1359568 w 4283242"/>
              <a:gd name="connsiteY63" fmla="*/ 3525403 h 3934477"/>
              <a:gd name="connsiteX64" fmla="*/ 1287379 w 4283242"/>
              <a:gd name="connsiteY64" fmla="*/ 3477277 h 3934477"/>
              <a:gd name="connsiteX65" fmla="*/ 1263316 w 4283242"/>
              <a:gd name="connsiteY65" fmla="*/ 3453213 h 3934477"/>
              <a:gd name="connsiteX66" fmla="*/ 1191126 w 4283242"/>
              <a:gd name="connsiteY66" fmla="*/ 3405087 h 3934477"/>
              <a:gd name="connsiteX67" fmla="*/ 1143000 w 4283242"/>
              <a:gd name="connsiteY67" fmla="*/ 3368992 h 3934477"/>
              <a:gd name="connsiteX68" fmla="*/ 1046747 w 4283242"/>
              <a:gd name="connsiteY68" fmla="*/ 3332898 h 3934477"/>
              <a:gd name="connsiteX69" fmla="*/ 950495 w 4283242"/>
              <a:gd name="connsiteY69" fmla="*/ 3260708 h 3934477"/>
              <a:gd name="connsiteX70" fmla="*/ 890337 w 4283242"/>
              <a:gd name="connsiteY70" fmla="*/ 3188519 h 3934477"/>
              <a:gd name="connsiteX71" fmla="*/ 830179 w 4283242"/>
              <a:gd name="connsiteY71" fmla="*/ 3116329 h 3934477"/>
              <a:gd name="connsiteX72" fmla="*/ 818147 w 4283242"/>
              <a:gd name="connsiteY72" fmla="*/ 3080235 h 3934477"/>
              <a:gd name="connsiteX73" fmla="*/ 745958 w 4283242"/>
              <a:gd name="connsiteY73" fmla="*/ 3008045 h 3934477"/>
              <a:gd name="connsiteX74" fmla="*/ 709863 w 4283242"/>
              <a:gd name="connsiteY74" fmla="*/ 2935856 h 3934477"/>
              <a:gd name="connsiteX75" fmla="*/ 685800 w 4283242"/>
              <a:gd name="connsiteY75" fmla="*/ 2887729 h 3934477"/>
              <a:gd name="connsiteX76" fmla="*/ 637674 w 4283242"/>
              <a:gd name="connsiteY76" fmla="*/ 2827571 h 3934477"/>
              <a:gd name="connsiteX77" fmla="*/ 613610 w 4283242"/>
              <a:gd name="connsiteY77" fmla="*/ 2779445 h 3934477"/>
              <a:gd name="connsiteX78" fmla="*/ 565484 w 4283242"/>
              <a:gd name="connsiteY78" fmla="*/ 2731319 h 3934477"/>
              <a:gd name="connsiteX79" fmla="*/ 517358 w 4283242"/>
              <a:gd name="connsiteY79" fmla="*/ 2659129 h 3934477"/>
              <a:gd name="connsiteX80" fmla="*/ 481263 w 4283242"/>
              <a:gd name="connsiteY80" fmla="*/ 2574908 h 3934477"/>
              <a:gd name="connsiteX81" fmla="*/ 469231 w 4283242"/>
              <a:gd name="connsiteY81" fmla="*/ 2526782 h 3934477"/>
              <a:gd name="connsiteX82" fmla="*/ 445168 w 4283242"/>
              <a:gd name="connsiteY82" fmla="*/ 2478656 h 3934477"/>
              <a:gd name="connsiteX83" fmla="*/ 397042 w 4283242"/>
              <a:gd name="connsiteY83" fmla="*/ 2310213 h 3934477"/>
              <a:gd name="connsiteX84" fmla="*/ 348916 w 4283242"/>
              <a:gd name="connsiteY84" fmla="*/ 2165835 h 3934477"/>
              <a:gd name="connsiteX85" fmla="*/ 336884 w 4283242"/>
              <a:gd name="connsiteY85" fmla="*/ 2081613 h 3934477"/>
              <a:gd name="connsiteX86" fmla="*/ 312821 w 4283242"/>
              <a:gd name="connsiteY86" fmla="*/ 2033487 h 3934477"/>
              <a:gd name="connsiteX87" fmla="*/ 300789 w 4283242"/>
              <a:gd name="connsiteY87" fmla="*/ 1985361 h 3934477"/>
              <a:gd name="connsiteX88" fmla="*/ 288758 w 4283242"/>
              <a:gd name="connsiteY88" fmla="*/ 1925203 h 3934477"/>
              <a:gd name="connsiteX89" fmla="*/ 276726 w 4283242"/>
              <a:gd name="connsiteY89" fmla="*/ 1853013 h 3934477"/>
              <a:gd name="connsiteX90" fmla="*/ 252663 w 4283242"/>
              <a:gd name="connsiteY90" fmla="*/ 1792856 h 3934477"/>
              <a:gd name="connsiteX91" fmla="*/ 216568 w 4283242"/>
              <a:gd name="connsiteY91" fmla="*/ 1600350 h 3934477"/>
              <a:gd name="connsiteX92" fmla="*/ 216568 w 4283242"/>
              <a:gd name="connsiteY92" fmla="*/ 1058929 h 3934477"/>
              <a:gd name="connsiteX93" fmla="*/ 240631 w 4283242"/>
              <a:gd name="connsiteY93" fmla="*/ 974708 h 3934477"/>
              <a:gd name="connsiteX94" fmla="*/ 288758 w 4283242"/>
              <a:gd name="connsiteY94" fmla="*/ 842361 h 3934477"/>
              <a:gd name="connsiteX95" fmla="*/ 324853 w 4283242"/>
              <a:gd name="connsiteY95" fmla="*/ 722045 h 3934477"/>
              <a:gd name="connsiteX96" fmla="*/ 457200 w 4283242"/>
              <a:gd name="connsiteY96" fmla="*/ 481413 h 3934477"/>
              <a:gd name="connsiteX97" fmla="*/ 493295 w 4283242"/>
              <a:gd name="connsiteY97" fmla="*/ 445319 h 3934477"/>
              <a:gd name="connsiteX98" fmla="*/ 553453 w 4283242"/>
              <a:gd name="connsiteY98" fmla="*/ 361098 h 3934477"/>
              <a:gd name="connsiteX99" fmla="*/ 589547 w 4283242"/>
              <a:gd name="connsiteY99" fmla="*/ 312971 h 3934477"/>
              <a:gd name="connsiteX100" fmla="*/ 649705 w 4283242"/>
              <a:gd name="connsiteY100" fmla="*/ 264845 h 3934477"/>
              <a:gd name="connsiteX101" fmla="*/ 709863 w 4283242"/>
              <a:gd name="connsiteY101" fmla="*/ 216719 h 3934477"/>
              <a:gd name="connsiteX102" fmla="*/ 806116 w 4283242"/>
              <a:gd name="connsiteY102" fmla="*/ 180624 h 3934477"/>
              <a:gd name="connsiteX103" fmla="*/ 1010653 w 4283242"/>
              <a:gd name="connsiteY103" fmla="*/ 144529 h 3934477"/>
              <a:gd name="connsiteX104" fmla="*/ 1070810 w 4283242"/>
              <a:gd name="connsiteY104" fmla="*/ 132498 h 3934477"/>
              <a:gd name="connsiteX105" fmla="*/ 1143000 w 4283242"/>
              <a:gd name="connsiteY105" fmla="*/ 120466 h 3934477"/>
              <a:gd name="connsiteX106" fmla="*/ 1179095 w 4283242"/>
              <a:gd name="connsiteY106" fmla="*/ 108435 h 3934477"/>
              <a:gd name="connsiteX107" fmla="*/ 1275347 w 4283242"/>
              <a:gd name="connsiteY107" fmla="*/ 96403 h 3934477"/>
              <a:gd name="connsiteX108" fmla="*/ 1756610 w 4283242"/>
              <a:gd name="connsiteY108" fmla="*/ 108435 h 3934477"/>
              <a:gd name="connsiteX109" fmla="*/ 1864895 w 4283242"/>
              <a:gd name="connsiteY109" fmla="*/ 120466 h 3934477"/>
              <a:gd name="connsiteX110" fmla="*/ 1961147 w 4283242"/>
              <a:gd name="connsiteY110" fmla="*/ 144529 h 3934477"/>
              <a:gd name="connsiteX111" fmla="*/ 2286000 w 4283242"/>
              <a:gd name="connsiteY111" fmla="*/ 156561 h 3934477"/>
              <a:gd name="connsiteX112" fmla="*/ 2346158 w 4283242"/>
              <a:gd name="connsiteY112" fmla="*/ 168592 h 3934477"/>
              <a:gd name="connsiteX113" fmla="*/ 2658979 w 4283242"/>
              <a:gd name="connsiteY113" fmla="*/ 180624 h 3934477"/>
              <a:gd name="connsiteX114" fmla="*/ 2743200 w 4283242"/>
              <a:gd name="connsiteY114" fmla="*/ 228750 h 3934477"/>
              <a:gd name="connsiteX115" fmla="*/ 2779295 w 4283242"/>
              <a:gd name="connsiteY115" fmla="*/ 240782 h 3934477"/>
              <a:gd name="connsiteX116" fmla="*/ 2839453 w 4283242"/>
              <a:gd name="connsiteY116" fmla="*/ 276877 h 3934477"/>
              <a:gd name="connsiteX117" fmla="*/ 3007895 w 4283242"/>
              <a:gd name="connsiteY117" fmla="*/ 325003 h 3934477"/>
              <a:gd name="connsiteX118" fmla="*/ 3092116 w 4283242"/>
              <a:gd name="connsiteY118" fmla="*/ 349066 h 3934477"/>
              <a:gd name="connsiteX119" fmla="*/ 3308684 w 4283242"/>
              <a:gd name="connsiteY119" fmla="*/ 397192 h 3934477"/>
              <a:gd name="connsiteX120" fmla="*/ 3416968 w 4283242"/>
              <a:gd name="connsiteY120" fmla="*/ 421256 h 3934477"/>
              <a:gd name="connsiteX121" fmla="*/ 3537284 w 4283242"/>
              <a:gd name="connsiteY121" fmla="*/ 445319 h 3934477"/>
              <a:gd name="connsiteX122" fmla="*/ 3753853 w 4283242"/>
              <a:gd name="connsiteY122" fmla="*/ 517508 h 3934477"/>
              <a:gd name="connsiteX123" fmla="*/ 3910263 w 4283242"/>
              <a:gd name="connsiteY123" fmla="*/ 565635 h 3934477"/>
              <a:gd name="connsiteX124" fmla="*/ 4030579 w 4283242"/>
              <a:gd name="connsiteY124" fmla="*/ 613761 h 3934477"/>
              <a:gd name="connsiteX125" fmla="*/ 4066674 w 4283242"/>
              <a:gd name="connsiteY125" fmla="*/ 637824 h 3934477"/>
              <a:gd name="connsiteX126" fmla="*/ 4102768 w 4283242"/>
              <a:gd name="connsiteY126" fmla="*/ 649856 h 3934477"/>
              <a:gd name="connsiteX127" fmla="*/ 4199021 w 4283242"/>
              <a:gd name="connsiteY127" fmla="*/ 734077 h 3934477"/>
              <a:gd name="connsiteX128" fmla="*/ 4235116 w 4283242"/>
              <a:gd name="connsiteY128" fmla="*/ 758140 h 3934477"/>
              <a:gd name="connsiteX129" fmla="*/ 4259179 w 4283242"/>
              <a:gd name="connsiteY129" fmla="*/ 806266 h 3934477"/>
              <a:gd name="connsiteX130" fmla="*/ 4283242 w 4283242"/>
              <a:gd name="connsiteY130" fmla="*/ 878456 h 3934477"/>
              <a:gd name="connsiteX131" fmla="*/ 4247147 w 4283242"/>
              <a:gd name="connsiteY131" fmla="*/ 1347687 h 3934477"/>
              <a:gd name="connsiteX132" fmla="*/ 4223084 w 4283242"/>
              <a:gd name="connsiteY132" fmla="*/ 1419877 h 3934477"/>
              <a:gd name="connsiteX133" fmla="*/ 4211053 w 4283242"/>
              <a:gd name="connsiteY133" fmla="*/ 1504098 h 3934477"/>
              <a:gd name="connsiteX134" fmla="*/ 4186989 w 4283242"/>
              <a:gd name="connsiteY134" fmla="*/ 1624413 h 3934477"/>
              <a:gd name="connsiteX135" fmla="*/ 4174958 w 4283242"/>
              <a:gd name="connsiteY135" fmla="*/ 1720666 h 3934477"/>
              <a:gd name="connsiteX136" fmla="*/ 4162926 w 4283242"/>
              <a:gd name="connsiteY136" fmla="*/ 1804887 h 3934477"/>
              <a:gd name="connsiteX137" fmla="*/ 4150895 w 4283242"/>
              <a:gd name="connsiteY137" fmla="*/ 1913171 h 3934477"/>
              <a:gd name="connsiteX138" fmla="*/ 4090737 w 4283242"/>
              <a:gd name="connsiteY138" fmla="*/ 2105677 h 3934477"/>
              <a:gd name="connsiteX139" fmla="*/ 4006516 w 4283242"/>
              <a:gd name="connsiteY139" fmla="*/ 2298182 h 3934477"/>
              <a:gd name="connsiteX140" fmla="*/ 3982453 w 4283242"/>
              <a:gd name="connsiteY140" fmla="*/ 2382403 h 3934477"/>
              <a:gd name="connsiteX141" fmla="*/ 3970421 w 4283242"/>
              <a:gd name="connsiteY141" fmla="*/ 2454592 h 3934477"/>
              <a:gd name="connsiteX142" fmla="*/ 3946358 w 4283242"/>
              <a:gd name="connsiteY142" fmla="*/ 2502719 h 3934477"/>
              <a:gd name="connsiteX143" fmla="*/ 3934326 w 4283242"/>
              <a:gd name="connsiteY143" fmla="*/ 2538813 h 3934477"/>
              <a:gd name="connsiteX144" fmla="*/ 3910263 w 4283242"/>
              <a:gd name="connsiteY144" fmla="*/ 2574908 h 3934477"/>
              <a:gd name="connsiteX145" fmla="*/ 3874168 w 4283242"/>
              <a:gd name="connsiteY145" fmla="*/ 2671161 h 3934477"/>
              <a:gd name="connsiteX146" fmla="*/ 3814010 w 4283242"/>
              <a:gd name="connsiteY146" fmla="*/ 2767413 h 3934477"/>
              <a:gd name="connsiteX147" fmla="*/ 3777916 w 4283242"/>
              <a:gd name="connsiteY147" fmla="*/ 2839603 h 3934477"/>
              <a:gd name="connsiteX148" fmla="*/ 3753853 w 4283242"/>
              <a:gd name="connsiteY148" fmla="*/ 2899761 h 3934477"/>
              <a:gd name="connsiteX149" fmla="*/ 3717758 w 4283242"/>
              <a:gd name="connsiteY149" fmla="*/ 2935856 h 3934477"/>
              <a:gd name="connsiteX150" fmla="*/ 3669631 w 4283242"/>
              <a:gd name="connsiteY150" fmla="*/ 3008045 h 3934477"/>
              <a:gd name="connsiteX151" fmla="*/ 3621505 w 4283242"/>
              <a:gd name="connsiteY151" fmla="*/ 3056171 h 3934477"/>
              <a:gd name="connsiteX152" fmla="*/ 3585410 w 4283242"/>
              <a:gd name="connsiteY152" fmla="*/ 3116329 h 3934477"/>
              <a:gd name="connsiteX153" fmla="*/ 3525253 w 4283242"/>
              <a:gd name="connsiteY153" fmla="*/ 3176487 h 3934477"/>
              <a:gd name="connsiteX154" fmla="*/ 3465095 w 4283242"/>
              <a:gd name="connsiteY154" fmla="*/ 3248677 h 3934477"/>
              <a:gd name="connsiteX155" fmla="*/ 3380874 w 4283242"/>
              <a:gd name="connsiteY155" fmla="*/ 3308835 h 3934477"/>
              <a:gd name="connsiteX156" fmla="*/ 3308684 w 4283242"/>
              <a:gd name="connsiteY156" fmla="*/ 3368992 h 3934477"/>
              <a:gd name="connsiteX157" fmla="*/ 3248526 w 4283242"/>
              <a:gd name="connsiteY157" fmla="*/ 3429150 h 3934477"/>
              <a:gd name="connsiteX158" fmla="*/ 3080084 w 4283242"/>
              <a:gd name="connsiteY158" fmla="*/ 3525403 h 3934477"/>
              <a:gd name="connsiteX159" fmla="*/ 3031958 w 4283242"/>
              <a:gd name="connsiteY159" fmla="*/ 3561498 h 3934477"/>
              <a:gd name="connsiteX160" fmla="*/ 2815389 w 4283242"/>
              <a:gd name="connsiteY160" fmla="*/ 3705877 h 3934477"/>
              <a:gd name="connsiteX161" fmla="*/ 2779295 w 4283242"/>
              <a:gd name="connsiteY161" fmla="*/ 3741971 h 3934477"/>
              <a:gd name="connsiteX162" fmla="*/ 2719137 w 4283242"/>
              <a:gd name="connsiteY162" fmla="*/ 3766035 h 3934477"/>
              <a:gd name="connsiteX163" fmla="*/ 2598821 w 4283242"/>
              <a:gd name="connsiteY163" fmla="*/ 3826192 h 3934477"/>
              <a:gd name="connsiteX164" fmla="*/ 2442410 w 4283242"/>
              <a:gd name="connsiteY164" fmla="*/ 3886350 h 3934477"/>
              <a:gd name="connsiteX165" fmla="*/ 2358189 w 4283242"/>
              <a:gd name="connsiteY165" fmla="*/ 3910413 h 3934477"/>
              <a:gd name="connsiteX166" fmla="*/ 2322095 w 4283242"/>
              <a:gd name="connsiteY166" fmla="*/ 3922445 h 3934477"/>
              <a:gd name="connsiteX167" fmla="*/ 2177716 w 4283242"/>
              <a:gd name="connsiteY167" fmla="*/ 3934477 h 3934477"/>
              <a:gd name="connsiteX168" fmla="*/ 1828800 w 4283242"/>
              <a:gd name="connsiteY168" fmla="*/ 3922445 h 3934477"/>
              <a:gd name="connsiteX169" fmla="*/ 1684421 w 4283242"/>
              <a:gd name="connsiteY169" fmla="*/ 3766035 h 3934477"/>
              <a:gd name="connsiteX170" fmla="*/ 1636295 w 4283242"/>
              <a:gd name="connsiteY170" fmla="*/ 3741971 h 3934477"/>
              <a:gd name="connsiteX171" fmla="*/ 1515979 w 4283242"/>
              <a:gd name="connsiteY171" fmla="*/ 3645719 h 3934477"/>
              <a:gd name="connsiteX172" fmla="*/ 1443789 w 4283242"/>
              <a:gd name="connsiteY172" fmla="*/ 3585561 h 3934477"/>
              <a:gd name="connsiteX173" fmla="*/ 1383631 w 4283242"/>
              <a:gd name="connsiteY173" fmla="*/ 3537435 h 3934477"/>
              <a:gd name="connsiteX174" fmla="*/ 1287379 w 4283242"/>
              <a:gd name="connsiteY174" fmla="*/ 3489308 h 3934477"/>
              <a:gd name="connsiteX175" fmla="*/ 1215189 w 4283242"/>
              <a:gd name="connsiteY175" fmla="*/ 3441182 h 3934477"/>
              <a:gd name="connsiteX176" fmla="*/ 1167063 w 4283242"/>
              <a:gd name="connsiteY176" fmla="*/ 3417119 h 3934477"/>
              <a:gd name="connsiteX177" fmla="*/ 1070810 w 4283242"/>
              <a:gd name="connsiteY177" fmla="*/ 3344929 h 3934477"/>
              <a:gd name="connsiteX178" fmla="*/ 1022684 w 4283242"/>
              <a:gd name="connsiteY178" fmla="*/ 3320866 h 3934477"/>
              <a:gd name="connsiteX179" fmla="*/ 962526 w 4283242"/>
              <a:gd name="connsiteY179" fmla="*/ 3272740 h 3934477"/>
              <a:gd name="connsiteX180" fmla="*/ 902368 w 4283242"/>
              <a:gd name="connsiteY180" fmla="*/ 3236645 h 3934477"/>
              <a:gd name="connsiteX181" fmla="*/ 878305 w 4283242"/>
              <a:gd name="connsiteY181" fmla="*/ 3200550 h 3934477"/>
              <a:gd name="connsiteX182" fmla="*/ 806116 w 4283242"/>
              <a:gd name="connsiteY182" fmla="*/ 3140392 h 3934477"/>
              <a:gd name="connsiteX183" fmla="*/ 770021 w 4283242"/>
              <a:gd name="connsiteY183" fmla="*/ 3092266 h 3934477"/>
              <a:gd name="connsiteX184" fmla="*/ 745958 w 4283242"/>
              <a:gd name="connsiteY184" fmla="*/ 3056171 h 3934477"/>
              <a:gd name="connsiteX185" fmla="*/ 709863 w 4283242"/>
              <a:gd name="connsiteY185" fmla="*/ 3032108 h 3934477"/>
              <a:gd name="connsiteX186" fmla="*/ 637674 w 4283242"/>
              <a:gd name="connsiteY186" fmla="*/ 2947887 h 3934477"/>
              <a:gd name="connsiteX187" fmla="*/ 613610 w 4283242"/>
              <a:gd name="connsiteY187" fmla="*/ 2923824 h 3934477"/>
              <a:gd name="connsiteX188" fmla="*/ 589547 w 4283242"/>
              <a:gd name="connsiteY188" fmla="*/ 2887729 h 3934477"/>
              <a:gd name="connsiteX189" fmla="*/ 553453 w 4283242"/>
              <a:gd name="connsiteY189" fmla="*/ 2851635 h 3934477"/>
              <a:gd name="connsiteX190" fmla="*/ 457200 w 4283242"/>
              <a:gd name="connsiteY190" fmla="*/ 2719287 h 3934477"/>
              <a:gd name="connsiteX191" fmla="*/ 421105 w 4283242"/>
              <a:gd name="connsiteY191" fmla="*/ 2671161 h 3934477"/>
              <a:gd name="connsiteX192" fmla="*/ 409074 w 4283242"/>
              <a:gd name="connsiteY192" fmla="*/ 2623035 h 3934477"/>
              <a:gd name="connsiteX193" fmla="*/ 336884 w 4283242"/>
              <a:gd name="connsiteY193" fmla="*/ 2502719 h 3934477"/>
              <a:gd name="connsiteX194" fmla="*/ 264695 w 4283242"/>
              <a:gd name="connsiteY194" fmla="*/ 2394435 h 3934477"/>
              <a:gd name="connsiteX195" fmla="*/ 252663 w 4283242"/>
              <a:gd name="connsiteY195" fmla="*/ 2358340 h 3934477"/>
              <a:gd name="connsiteX196" fmla="*/ 228600 w 4283242"/>
              <a:gd name="connsiteY196" fmla="*/ 2298182 h 3934477"/>
              <a:gd name="connsiteX197" fmla="*/ 204537 w 4283242"/>
              <a:gd name="connsiteY197" fmla="*/ 2250056 h 3934477"/>
              <a:gd name="connsiteX198" fmla="*/ 180474 w 4283242"/>
              <a:gd name="connsiteY198" fmla="*/ 2189898 h 3934477"/>
              <a:gd name="connsiteX199" fmla="*/ 144379 w 4283242"/>
              <a:gd name="connsiteY199" fmla="*/ 2117708 h 3934477"/>
              <a:gd name="connsiteX200" fmla="*/ 132347 w 4283242"/>
              <a:gd name="connsiteY200" fmla="*/ 2069582 h 3934477"/>
              <a:gd name="connsiteX201" fmla="*/ 84221 w 4283242"/>
              <a:gd name="connsiteY201" fmla="*/ 1949266 h 3934477"/>
              <a:gd name="connsiteX202" fmla="*/ 60158 w 4283242"/>
              <a:gd name="connsiteY202" fmla="*/ 1853013 h 3934477"/>
              <a:gd name="connsiteX203" fmla="*/ 36095 w 4283242"/>
              <a:gd name="connsiteY203" fmla="*/ 1804887 h 3934477"/>
              <a:gd name="connsiteX204" fmla="*/ 24063 w 4283242"/>
              <a:gd name="connsiteY204" fmla="*/ 1696603 h 3934477"/>
              <a:gd name="connsiteX205" fmla="*/ 12031 w 4283242"/>
              <a:gd name="connsiteY205" fmla="*/ 1648477 h 3934477"/>
              <a:gd name="connsiteX206" fmla="*/ 0 w 4283242"/>
              <a:gd name="connsiteY206" fmla="*/ 1588319 h 3934477"/>
              <a:gd name="connsiteX207" fmla="*/ 24063 w 4283242"/>
              <a:gd name="connsiteY207" fmla="*/ 1179245 h 3934477"/>
              <a:gd name="connsiteX208" fmla="*/ 36095 w 4283242"/>
              <a:gd name="connsiteY208" fmla="*/ 1131119 h 3934477"/>
              <a:gd name="connsiteX209" fmla="*/ 60158 w 4283242"/>
              <a:gd name="connsiteY209" fmla="*/ 1095024 h 3934477"/>
              <a:gd name="connsiteX210" fmla="*/ 96253 w 4283242"/>
              <a:gd name="connsiteY210" fmla="*/ 1022835 h 3934477"/>
              <a:gd name="connsiteX211" fmla="*/ 156410 w 4283242"/>
              <a:gd name="connsiteY211" fmla="*/ 914550 h 3934477"/>
              <a:gd name="connsiteX212" fmla="*/ 192505 w 4283242"/>
              <a:gd name="connsiteY212" fmla="*/ 854392 h 3934477"/>
              <a:gd name="connsiteX213" fmla="*/ 216568 w 4283242"/>
              <a:gd name="connsiteY213" fmla="*/ 818298 h 3934477"/>
              <a:gd name="connsiteX214" fmla="*/ 240631 w 4283242"/>
              <a:gd name="connsiteY214" fmla="*/ 770171 h 3934477"/>
              <a:gd name="connsiteX215" fmla="*/ 288758 w 4283242"/>
              <a:gd name="connsiteY215" fmla="*/ 734077 h 3934477"/>
              <a:gd name="connsiteX216" fmla="*/ 348916 w 4283242"/>
              <a:gd name="connsiteY216" fmla="*/ 685950 h 3934477"/>
              <a:gd name="connsiteX217" fmla="*/ 409074 w 4283242"/>
              <a:gd name="connsiteY217" fmla="*/ 613761 h 3934477"/>
              <a:gd name="connsiteX218" fmla="*/ 493295 w 4283242"/>
              <a:gd name="connsiteY218" fmla="*/ 517508 h 3934477"/>
              <a:gd name="connsiteX219" fmla="*/ 541421 w 4283242"/>
              <a:gd name="connsiteY219" fmla="*/ 493445 h 3934477"/>
              <a:gd name="connsiteX220" fmla="*/ 577516 w 4283242"/>
              <a:gd name="connsiteY220" fmla="*/ 469382 h 3934477"/>
              <a:gd name="connsiteX221" fmla="*/ 649705 w 4283242"/>
              <a:gd name="connsiteY221" fmla="*/ 445319 h 3934477"/>
              <a:gd name="connsiteX222" fmla="*/ 685800 w 4283242"/>
              <a:gd name="connsiteY222" fmla="*/ 433287 h 3934477"/>
              <a:gd name="connsiteX223" fmla="*/ 757989 w 4283242"/>
              <a:gd name="connsiteY223" fmla="*/ 397192 h 3934477"/>
              <a:gd name="connsiteX224" fmla="*/ 818147 w 4283242"/>
              <a:gd name="connsiteY224" fmla="*/ 349066 h 3934477"/>
              <a:gd name="connsiteX225" fmla="*/ 866274 w 4283242"/>
              <a:gd name="connsiteY225" fmla="*/ 337035 h 393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4283242" h="3934477">
                <a:moveTo>
                  <a:pt x="866274" y="337035"/>
                </a:moveTo>
                <a:cubicBezTo>
                  <a:pt x="884321" y="327009"/>
                  <a:pt x="904655" y="302518"/>
                  <a:pt x="926431" y="288908"/>
                </a:cubicBezTo>
                <a:cubicBezTo>
                  <a:pt x="1065218" y="202166"/>
                  <a:pt x="850527" y="363884"/>
                  <a:pt x="998621" y="252813"/>
                </a:cubicBezTo>
                <a:cubicBezTo>
                  <a:pt x="1077088" y="193963"/>
                  <a:pt x="1030266" y="214191"/>
                  <a:pt x="1094874" y="192656"/>
                </a:cubicBezTo>
                <a:cubicBezTo>
                  <a:pt x="1164236" y="146412"/>
                  <a:pt x="1097326" y="186448"/>
                  <a:pt x="1167063" y="156561"/>
                </a:cubicBezTo>
                <a:cubicBezTo>
                  <a:pt x="1183548" y="149496"/>
                  <a:pt x="1197713" y="136531"/>
                  <a:pt x="1215189" y="132498"/>
                </a:cubicBezTo>
                <a:cubicBezTo>
                  <a:pt x="1250576" y="124332"/>
                  <a:pt x="1287379" y="124477"/>
                  <a:pt x="1323474" y="120466"/>
                </a:cubicBezTo>
                <a:cubicBezTo>
                  <a:pt x="1354398" y="110158"/>
                  <a:pt x="1374461" y="102446"/>
                  <a:pt x="1407695" y="96403"/>
                </a:cubicBezTo>
                <a:cubicBezTo>
                  <a:pt x="1435596" y="91330"/>
                  <a:pt x="1463887" y="88683"/>
                  <a:pt x="1491916" y="84371"/>
                </a:cubicBezTo>
                <a:cubicBezTo>
                  <a:pt x="1516027" y="80662"/>
                  <a:pt x="1539955" y="75790"/>
                  <a:pt x="1564105" y="72340"/>
                </a:cubicBezTo>
                <a:cubicBezTo>
                  <a:pt x="1774361" y="42304"/>
                  <a:pt x="1991170" y="36602"/>
                  <a:pt x="2201779" y="24213"/>
                </a:cubicBezTo>
                <a:cubicBezTo>
                  <a:pt x="2217821" y="16192"/>
                  <a:pt x="2232079" y="-1831"/>
                  <a:pt x="2249905" y="150"/>
                </a:cubicBezTo>
                <a:cubicBezTo>
                  <a:pt x="2273147" y="2733"/>
                  <a:pt x="2288830" y="26445"/>
                  <a:pt x="2310063" y="36245"/>
                </a:cubicBezTo>
                <a:cubicBezTo>
                  <a:pt x="2341175" y="50605"/>
                  <a:pt x="2375068" y="58278"/>
                  <a:pt x="2406316" y="72340"/>
                </a:cubicBezTo>
                <a:cubicBezTo>
                  <a:pt x="2455384" y="94420"/>
                  <a:pt x="2502569" y="120466"/>
                  <a:pt x="2550695" y="144529"/>
                </a:cubicBezTo>
                <a:cubicBezTo>
                  <a:pt x="2566737" y="152550"/>
                  <a:pt x="2581806" y="162920"/>
                  <a:pt x="2598821" y="168592"/>
                </a:cubicBezTo>
                <a:cubicBezTo>
                  <a:pt x="2622884" y="176613"/>
                  <a:pt x="2647172" y="183988"/>
                  <a:pt x="2671010" y="192656"/>
                </a:cubicBezTo>
                <a:cubicBezTo>
                  <a:pt x="2691307" y="200037"/>
                  <a:pt x="2710124" y="211863"/>
                  <a:pt x="2731168" y="216719"/>
                </a:cubicBezTo>
                <a:cubicBezTo>
                  <a:pt x="2762674" y="223989"/>
                  <a:pt x="2795337" y="224740"/>
                  <a:pt x="2827421" y="228750"/>
                </a:cubicBezTo>
                <a:cubicBezTo>
                  <a:pt x="2847309" y="235379"/>
                  <a:pt x="2919327" y="261436"/>
                  <a:pt x="2947737" y="264845"/>
                </a:cubicBezTo>
                <a:cubicBezTo>
                  <a:pt x="3031736" y="274925"/>
                  <a:pt x="3116315" y="279565"/>
                  <a:pt x="3200400" y="288908"/>
                </a:cubicBezTo>
                <a:lnTo>
                  <a:pt x="3308684" y="300940"/>
                </a:lnTo>
                <a:cubicBezTo>
                  <a:pt x="3320716" y="304950"/>
                  <a:pt x="3332475" y="309895"/>
                  <a:pt x="3344779" y="312971"/>
                </a:cubicBezTo>
                <a:cubicBezTo>
                  <a:pt x="3380650" y="321939"/>
                  <a:pt x="3417985" y="325342"/>
                  <a:pt x="3453063" y="337035"/>
                </a:cubicBezTo>
                <a:cubicBezTo>
                  <a:pt x="3466781" y="341608"/>
                  <a:pt x="3476224" y="354631"/>
                  <a:pt x="3489158" y="361098"/>
                </a:cubicBezTo>
                <a:cubicBezTo>
                  <a:pt x="3500502" y="366770"/>
                  <a:pt x="3513909" y="367457"/>
                  <a:pt x="3525253" y="373129"/>
                </a:cubicBezTo>
                <a:cubicBezTo>
                  <a:pt x="3627628" y="424317"/>
                  <a:pt x="3553113" y="388199"/>
                  <a:pt x="3609474" y="433287"/>
                </a:cubicBezTo>
                <a:cubicBezTo>
                  <a:pt x="3620765" y="442320"/>
                  <a:pt x="3634460" y="448093"/>
                  <a:pt x="3645568" y="457350"/>
                </a:cubicBezTo>
                <a:cubicBezTo>
                  <a:pt x="3658640" y="468243"/>
                  <a:pt x="3668591" y="482552"/>
                  <a:pt x="3681663" y="493445"/>
                </a:cubicBezTo>
                <a:cubicBezTo>
                  <a:pt x="3692772" y="502702"/>
                  <a:pt x="3706649" y="508251"/>
                  <a:pt x="3717758" y="517508"/>
                </a:cubicBezTo>
                <a:cubicBezTo>
                  <a:pt x="3762541" y="554827"/>
                  <a:pt x="3750115" y="555258"/>
                  <a:pt x="3789947" y="601729"/>
                </a:cubicBezTo>
                <a:cubicBezTo>
                  <a:pt x="3801020" y="614648"/>
                  <a:pt x="3814969" y="624905"/>
                  <a:pt x="3826042" y="637824"/>
                </a:cubicBezTo>
                <a:cubicBezTo>
                  <a:pt x="3848431" y="663944"/>
                  <a:pt x="3867154" y="693476"/>
                  <a:pt x="3886200" y="722045"/>
                </a:cubicBezTo>
                <a:cubicBezTo>
                  <a:pt x="3890210" y="734077"/>
                  <a:pt x="3894747" y="745946"/>
                  <a:pt x="3898231" y="758140"/>
                </a:cubicBezTo>
                <a:cubicBezTo>
                  <a:pt x="3902774" y="774040"/>
                  <a:pt x="3905034" y="790579"/>
                  <a:pt x="3910263" y="806266"/>
                </a:cubicBezTo>
                <a:cubicBezTo>
                  <a:pt x="3917093" y="826755"/>
                  <a:pt x="3926305" y="846371"/>
                  <a:pt x="3934326" y="866424"/>
                </a:cubicBezTo>
                <a:cubicBezTo>
                  <a:pt x="3938337" y="918561"/>
                  <a:pt x="3944181" y="970589"/>
                  <a:pt x="3946358" y="1022835"/>
                </a:cubicBezTo>
                <a:cubicBezTo>
                  <a:pt x="3965739" y="1487978"/>
                  <a:pt x="3923520" y="1304468"/>
                  <a:pt x="3970421" y="1492066"/>
                </a:cubicBezTo>
                <a:cubicBezTo>
                  <a:pt x="3974432" y="1540192"/>
                  <a:pt x="3982453" y="1588152"/>
                  <a:pt x="3982453" y="1636445"/>
                </a:cubicBezTo>
                <a:cubicBezTo>
                  <a:pt x="3982453" y="1804935"/>
                  <a:pt x="3977902" y="1973447"/>
                  <a:pt x="3970421" y="2141771"/>
                </a:cubicBezTo>
                <a:cubicBezTo>
                  <a:pt x="3969858" y="2154441"/>
                  <a:pt x="3961465" y="2165562"/>
                  <a:pt x="3958389" y="2177866"/>
                </a:cubicBezTo>
                <a:cubicBezTo>
                  <a:pt x="3953429" y="2197705"/>
                  <a:pt x="3953304" y="2218790"/>
                  <a:pt x="3946358" y="2238024"/>
                </a:cubicBezTo>
                <a:cubicBezTo>
                  <a:pt x="3848947" y="2507777"/>
                  <a:pt x="3748780" y="2776553"/>
                  <a:pt x="3645568" y="3044140"/>
                </a:cubicBezTo>
                <a:cubicBezTo>
                  <a:pt x="3640364" y="3057631"/>
                  <a:pt x="3630383" y="3068821"/>
                  <a:pt x="3621505" y="3080235"/>
                </a:cubicBezTo>
                <a:cubicBezTo>
                  <a:pt x="3602274" y="3104960"/>
                  <a:pt x="3582417" y="3129247"/>
                  <a:pt x="3561347" y="3152424"/>
                </a:cubicBezTo>
                <a:cubicBezTo>
                  <a:pt x="3542271" y="3173408"/>
                  <a:pt x="3519147" y="3190634"/>
                  <a:pt x="3501189" y="3212582"/>
                </a:cubicBezTo>
                <a:cubicBezTo>
                  <a:pt x="3482876" y="3234965"/>
                  <a:pt x="3470818" y="3261943"/>
                  <a:pt x="3453063" y="3284771"/>
                </a:cubicBezTo>
                <a:cubicBezTo>
                  <a:pt x="3442617" y="3298202"/>
                  <a:pt x="3426858" y="3307020"/>
                  <a:pt x="3416968" y="3320866"/>
                </a:cubicBezTo>
                <a:cubicBezTo>
                  <a:pt x="3406543" y="3335461"/>
                  <a:pt x="3404577" y="3355374"/>
                  <a:pt x="3392905" y="3368992"/>
                </a:cubicBezTo>
                <a:cubicBezTo>
                  <a:pt x="3379855" y="3384217"/>
                  <a:pt x="3358958" y="3390908"/>
                  <a:pt x="3344779" y="3405087"/>
                </a:cubicBezTo>
                <a:cubicBezTo>
                  <a:pt x="3334554" y="3415312"/>
                  <a:pt x="3330941" y="3430957"/>
                  <a:pt x="3320716" y="3441182"/>
                </a:cubicBezTo>
                <a:cubicBezTo>
                  <a:pt x="3296583" y="3465315"/>
                  <a:pt x="3256231" y="3488633"/>
                  <a:pt x="3224463" y="3501340"/>
                </a:cubicBezTo>
                <a:cubicBezTo>
                  <a:pt x="3200913" y="3510760"/>
                  <a:pt x="3173379" y="3511333"/>
                  <a:pt x="3152274" y="3525403"/>
                </a:cubicBezTo>
                <a:cubicBezTo>
                  <a:pt x="3082909" y="3571646"/>
                  <a:pt x="3149822" y="3531610"/>
                  <a:pt x="3080084" y="3561498"/>
                </a:cubicBezTo>
                <a:cubicBezTo>
                  <a:pt x="2992005" y="3599246"/>
                  <a:pt x="3072557" y="3575412"/>
                  <a:pt x="2983831" y="3597592"/>
                </a:cubicBezTo>
                <a:cubicBezTo>
                  <a:pt x="2963779" y="3609624"/>
                  <a:pt x="2945043" y="3624189"/>
                  <a:pt x="2923674" y="3633687"/>
                </a:cubicBezTo>
                <a:cubicBezTo>
                  <a:pt x="2908563" y="3640403"/>
                  <a:pt x="2891689" y="3642132"/>
                  <a:pt x="2875547" y="3645719"/>
                </a:cubicBezTo>
                <a:cubicBezTo>
                  <a:pt x="2788433" y="3665077"/>
                  <a:pt x="2843794" y="3648281"/>
                  <a:pt x="2779295" y="3669782"/>
                </a:cubicBezTo>
                <a:cubicBezTo>
                  <a:pt x="2711116" y="3665771"/>
                  <a:pt x="2642368" y="3667409"/>
                  <a:pt x="2574758" y="3657750"/>
                </a:cubicBezTo>
                <a:cubicBezTo>
                  <a:pt x="2557002" y="3655213"/>
                  <a:pt x="2544556" y="3634305"/>
                  <a:pt x="2526631" y="3633687"/>
                </a:cubicBezTo>
                <a:cubicBezTo>
                  <a:pt x="2193931" y="3622215"/>
                  <a:pt x="1860884" y="3625666"/>
                  <a:pt x="1528010" y="3621656"/>
                </a:cubicBezTo>
                <a:cubicBezTo>
                  <a:pt x="1437284" y="3591412"/>
                  <a:pt x="1549118" y="3632210"/>
                  <a:pt x="1455821" y="3585561"/>
                </a:cubicBezTo>
                <a:cubicBezTo>
                  <a:pt x="1444477" y="3579889"/>
                  <a:pt x="1431758" y="3577540"/>
                  <a:pt x="1419726" y="3573529"/>
                </a:cubicBezTo>
                <a:cubicBezTo>
                  <a:pt x="1399673" y="3557487"/>
                  <a:pt x="1380336" y="3540507"/>
                  <a:pt x="1359568" y="3525403"/>
                </a:cubicBezTo>
                <a:cubicBezTo>
                  <a:pt x="1336179" y="3508393"/>
                  <a:pt x="1310515" y="3494629"/>
                  <a:pt x="1287379" y="3477277"/>
                </a:cubicBezTo>
                <a:cubicBezTo>
                  <a:pt x="1278304" y="3470471"/>
                  <a:pt x="1272391" y="3460019"/>
                  <a:pt x="1263316" y="3453213"/>
                </a:cubicBezTo>
                <a:cubicBezTo>
                  <a:pt x="1240180" y="3435861"/>
                  <a:pt x="1214819" y="3421672"/>
                  <a:pt x="1191126" y="3405087"/>
                </a:cubicBezTo>
                <a:cubicBezTo>
                  <a:pt x="1174698" y="3393588"/>
                  <a:pt x="1160529" y="3378730"/>
                  <a:pt x="1143000" y="3368992"/>
                </a:cubicBezTo>
                <a:cubicBezTo>
                  <a:pt x="1121417" y="3357001"/>
                  <a:pt x="1073764" y="3341903"/>
                  <a:pt x="1046747" y="3332898"/>
                </a:cubicBezTo>
                <a:cubicBezTo>
                  <a:pt x="977621" y="3263772"/>
                  <a:pt x="1013492" y="3281708"/>
                  <a:pt x="950495" y="3260708"/>
                </a:cubicBezTo>
                <a:cubicBezTo>
                  <a:pt x="923745" y="3180459"/>
                  <a:pt x="961854" y="3271956"/>
                  <a:pt x="890337" y="3188519"/>
                </a:cubicBezTo>
                <a:cubicBezTo>
                  <a:pt x="808924" y="3093537"/>
                  <a:pt x="922221" y="3177689"/>
                  <a:pt x="830179" y="3116329"/>
                </a:cubicBezTo>
                <a:cubicBezTo>
                  <a:pt x="826168" y="3104298"/>
                  <a:pt x="825933" y="3090246"/>
                  <a:pt x="818147" y="3080235"/>
                </a:cubicBezTo>
                <a:cubicBezTo>
                  <a:pt x="797254" y="3053373"/>
                  <a:pt x="745958" y="3008045"/>
                  <a:pt x="745958" y="3008045"/>
                </a:cubicBezTo>
                <a:cubicBezTo>
                  <a:pt x="723897" y="2941864"/>
                  <a:pt x="747182" y="3001164"/>
                  <a:pt x="709863" y="2935856"/>
                </a:cubicBezTo>
                <a:cubicBezTo>
                  <a:pt x="700964" y="2920283"/>
                  <a:pt x="695749" y="2902653"/>
                  <a:pt x="685800" y="2887729"/>
                </a:cubicBezTo>
                <a:cubicBezTo>
                  <a:pt x="671556" y="2866362"/>
                  <a:pt x="651919" y="2848938"/>
                  <a:pt x="637674" y="2827571"/>
                </a:cubicBezTo>
                <a:cubicBezTo>
                  <a:pt x="627725" y="2812648"/>
                  <a:pt x="624371" y="2793793"/>
                  <a:pt x="613610" y="2779445"/>
                </a:cubicBezTo>
                <a:cubicBezTo>
                  <a:pt x="599998" y="2761296"/>
                  <a:pt x="579656" y="2749034"/>
                  <a:pt x="565484" y="2731319"/>
                </a:cubicBezTo>
                <a:cubicBezTo>
                  <a:pt x="547418" y="2708736"/>
                  <a:pt x="517358" y="2659129"/>
                  <a:pt x="517358" y="2659129"/>
                </a:cubicBezTo>
                <a:cubicBezTo>
                  <a:pt x="482815" y="2520963"/>
                  <a:pt x="531117" y="2691232"/>
                  <a:pt x="481263" y="2574908"/>
                </a:cubicBezTo>
                <a:cubicBezTo>
                  <a:pt x="474749" y="2559709"/>
                  <a:pt x="475037" y="2542265"/>
                  <a:pt x="469231" y="2526782"/>
                </a:cubicBezTo>
                <a:cubicBezTo>
                  <a:pt x="462933" y="2509988"/>
                  <a:pt x="453189" y="2494698"/>
                  <a:pt x="445168" y="2478656"/>
                </a:cubicBezTo>
                <a:cubicBezTo>
                  <a:pt x="389995" y="2202787"/>
                  <a:pt x="451496" y="2455424"/>
                  <a:pt x="397042" y="2310213"/>
                </a:cubicBezTo>
                <a:cubicBezTo>
                  <a:pt x="379230" y="2262714"/>
                  <a:pt x="348916" y="2165835"/>
                  <a:pt x="348916" y="2165835"/>
                </a:cubicBezTo>
                <a:cubicBezTo>
                  <a:pt x="344905" y="2137761"/>
                  <a:pt x="344346" y="2108973"/>
                  <a:pt x="336884" y="2081613"/>
                </a:cubicBezTo>
                <a:cubicBezTo>
                  <a:pt x="332165" y="2064309"/>
                  <a:pt x="319119" y="2050281"/>
                  <a:pt x="312821" y="2033487"/>
                </a:cubicBezTo>
                <a:cubicBezTo>
                  <a:pt x="307015" y="2018004"/>
                  <a:pt x="304376" y="2001503"/>
                  <a:pt x="300789" y="1985361"/>
                </a:cubicBezTo>
                <a:cubicBezTo>
                  <a:pt x="296353" y="1965398"/>
                  <a:pt x="292416" y="1945323"/>
                  <a:pt x="288758" y="1925203"/>
                </a:cubicBezTo>
                <a:cubicBezTo>
                  <a:pt x="284394" y="1901201"/>
                  <a:pt x="283145" y="1876549"/>
                  <a:pt x="276726" y="1853013"/>
                </a:cubicBezTo>
                <a:cubicBezTo>
                  <a:pt x="271043" y="1832177"/>
                  <a:pt x="260684" y="1812908"/>
                  <a:pt x="252663" y="1792856"/>
                </a:cubicBezTo>
                <a:cubicBezTo>
                  <a:pt x="225882" y="1632166"/>
                  <a:pt x="240434" y="1695810"/>
                  <a:pt x="216568" y="1600350"/>
                </a:cubicBezTo>
                <a:cubicBezTo>
                  <a:pt x="204524" y="1371500"/>
                  <a:pt x="194122" y="1305835"/>
                  <a:pt x="216568" y="1058929"/>
                </a:cubicBezTo>
                <a:cubicBezTo>
                  <a:pt x="219211" y="1029852"/>
                  <a:pt x="232044" y="1002614"/>
                  <a:pt x="240631" y="974708"/>
                </a:cubicBezTo>
                <a:cubicBezTo>
                  <a:pt x="319297" y="719047"/>
                  <a:pt x="214598" y="1064845"/>
                  <a:pt x="288758" y="842361"/>
                </a:cubicBezTo>
                <a:cubicBezTo>
                  <a:pt x="313305" y="768719"/>
                  <a:pt x="285797" y="811315"/>
                  <a:pt x="324853" y="722045"/>
                </a:cubicBezTo>
                <a:cubicBezTo>
                  <a:pt x="340558" y="686148"/>
                  <a:pt x="430124" y="508488"/>
                  <a:pt x="457200" y="481413"/>
                </a:cubicBezTo>
                <a:cubicBezTo>
                  <a:pt x="469232" y="469382"/>
                  <a:pt x="482222" y="458238"/>
                  <a:pt x="493295" y="445319"/>
                </a:cubicBezTo>
                <a:cubicBezTo>
                  <a:pt x="526975" y="406026"/>
                  <a:pt x="526263" y="399164"/>
                  <a:pt x="553453" y="361098"/>
                </a:cubicBezTo>
                <a:cubicBezTo>
                  <a:pt x="565108" y="344780"/>
                  <a:pt x="575368" y="327150"/>
                  <a:pt x="589547" y="312971"/>
                </a:cubicBezTo>
                <a:cubicBezTo>
                  <a:pt x="607705" y="294813"/>
                  <a:pt x="631547" y="283003"/>
                  <a:pt x="649705" y="264845"/>
                </a:cubicBezTo>
                <a:cubicBezTo>
                  <a:pt x="704127" y="210423"/>
                  <a:pt x="639594" y="240141"/>
                  <a:pt x="709863" y="216719"/>
                </a:cubicBezTo>
                <a:cubicBezTo>
                  <a:pt x="766683" y="178839"/>
                  <a:pt x="726532" y="198990"/>
                  <a:pt x="806116" y="180624"/>
                </a:cubicBezTo>
                <a:cubicBezTo>
                  <a:pt x="1012768" y="132935"/>
                  <a:pt x="786955" y="176486"/>
                  <a:pt x="1010653" y="144529"/>
                </a:cubicBezTo>
                <a:cubicBezTo>
                  <a:pt x="1030897" y="141637"/>
                  <a:pt x="1050690" y="136156"/>
                  <a:pt x="1070810" y="132498"/>
                </a:cubicBezTo>
                <a:cubicBezTo>
                  <a:pt x="1094812" y="128134"/>
                  <a:pt x="1119186" y="125758"/>
                  <a:pt x="1143000" y="120466"/>
                </a:cubicBezTo>
                <a:cubicBezTo>
                  <a:pt x="1155380" y="117715"/>
                  <a:pt x="1166617" y="110704"/>
                  <a:pt x="1179095" y="108435"/>
                </a:cubicBezTo>
                <a:cubicBezTo>
                  <a:pt x="1210907" y="102651"/>
                  <a:pt x="1243263" y="100414"/>
                  <a:pt x="1275347" y="96403"/>
                </a:cubicBezTo>
                <a:lnTo>
                  <a:pt x="1756610" y="108435"/>
                </a:lnTo>
                <a:cubicBezTo>
                  <a:pt x="1792897" y="109916"/>
                  <a:pt x="1829130" y="114155"/>
                  <a:pt x="1864895" y="120466"/>
                </a:cubicBezTo>
                <a:cubicBezTo>
                  <a:pt x="1897463" y="126213"/>
                  <a:pt x="1928098" y="143305"/>
                  <a:pt x="1961147" y="144529"/>
                </a:cubicBezTo>
                <a:lnTo>
                  <a:pt x="2286000" y="156561"/>
                </a:lnTo>
                <a:cubicBezTo>
                  <a:pt x="2306053" y="160571"/>
                  <a:pt x="2325751" y="167275"/>
                  <a:pt x="2346158" y="168592"/>
                </a:cubicBezTo>
                <a:cubicBezTo>
                  <a:pt x="2450292" y="175310"/>
                  <a:pt x="2555146" y="170241"/>
                  <a:pt x="2658979" y="180624"/>
                </a:cubicBezTo>
                <a:cubicBezTo>
                  <a:pt x="2685344" y="183261"/>
                  <a:pt x="2720153" y="217227"/>
                  <a:pt x="2743200" y="228750"/>
                </a:cubicBezTo>
                <a:cubicBezTo>
                  <a:pt x="2754544" y="234422"/>
                  <a:pt x="2767951" y="235110"/>
                  <a:pt x="2779295" y="240782"/>
                </a:cubicBezTo>
                <a:cubicBezTo>
                  <a:pt x="2800211" y="251240"/>
                  <a:pt x="2818537" y="266419"/>
                  <a:pt x="2839453" y="276877"/>
                </a:cubicBezTo>
                <a:cubicBezTo>
                  <a:pt x="2904542" y="309422"/>
                  <a:pt x="2928860" y="305244"/>
                  <a:pt x="3007895" y="325003"/>
                </a:cubicBezTo>
                <a:cubicBezTo>
                  <a:pt x="3036220" y="332084"/>
                  <a:pt x="3063905" y="341543"/>
                  <a:pt x="3092116" y="349066"/>
                </a:cubicBezTo>
                <a:cubicBezTo>
                  <a:pt x="3210861" y="380731"/>
                  <a:pt x="3177192" y="369509"/>
                  <a:pt x="3308684" y="397192"/>
                </a:cubicBezTo>
                <a:cubicBezTo>
                  <a:pt x="3344866" y="404809"/>
                  <a:pt x="3380786" y="413639"/>
                  <a:pt x="3416968" y="421256"/>
                </a:cubicBezTo>
                <a:cubicBezTo>
                  <a:pt x="3456990" y="429682"/>
                  <a:pt x="3497958" y="434083"/>
                  <a:pt x="3537284" y="445319"/>
                </a:cubicBezTo>
                <a:cubicBezTo>
                  <a:pt x="3610451" y="466224"/>
                  <a:pt x="3680686" y="496603"/>
                  <a:pt x="3753853" y="517508"/>
                </a:cubicBezTo>
                <a:cubicBezTo>
                  <a:pt x="3808822" y="533213"/>
                  <a:pt x="3856975" y="545652"/>
                  <a:pt x="3910263" y="565635"/>
                </a:cubicBezTo>
                <a:cubicBezTo>
                  <a:pt x="3950707" y="580802"/>
                  <a:pt x="3994639" y="589801"/>
                  <a:pt x="4030579" y="613761"/>
                </a:cubicBezTo>
                <a:cubicBezTo>
                  <a:pt x="4042611" y="621782"/>
                  <a:pt x="4053740" y="631357"/>
                  <a:pt x="4066674" y="637824"/>
                </a:cubicBezTo>
                <a:cubicBezTo>
                  <a:pt x="4078017" y="643496"/>
                  <a:pt x="4091425" y="644184"/>
                  <a:pt x="4102768" y="649856"/>
                </a:cubicBezTo>
                <a:cubicBezTo>
                  <a:pt x="4174554" y="685749"/>
                  <a:pt x="4104918" y="671343"/>
                  <a:pt x="4199021" y="734077"/>
                </a:cubicBezTo>
                <a:lnTo>
                  <a:pt x="4235116" y="758140"/>
                </a:lnTo>
                <a:cubicBezTo>
                  <a:pt x="4243137" y="774182"/>
                  <a:pt x="4252518" y="789613"/>
                  <a:pt x="4259179" y="806266"/>
                </a:cubicBezTo>
                <a:cubicBezTo>
                  <a:pt x="4268599" y="829817"/>
                  <a:pt x="4283242" y="878456"/>
                  <a:pt x="4283242" y="878456"/>
                </a:cubicBezTo>
                <a:cubicBezTo>
                  <a:pt x="4276690" y="993110"/>
                  <a:pt x="4291110" y="1201145"/>
                  <a:pt x="4247147" y="1347687"/>
                </a:cubicBezTo>
                <a:cubicBezTo>
                  <a:pt x="4239858" y="1371982"/>
                  <a:pt x="4231105" y="1395814"/>
                  <a:pt x="4223084" y="1419877"/>
                </a:cubicBezTo>
                <a:cubicBezTo>
                  <a:pt x="4219074" y="1447951"/>
                  <a:pt x="4215981" y="1476171"/>
                  <a:pt x="4211053" y="1504098"/>
                </a:cubicBezTo>
                <a:cubicBezTo>
                  <a:pt x="4203945" y="1544375"/>
                  <a:pt x="4193713" y="1584070"/>
                  <a:pt x="4186989" y="1624413"/>
                </a:cubicBezTo>
                <a:cubicBezTo>
                  <a:pt x="4181673" y="1656307"/>
                  <a:pt x="4179231" y="1688616"/>
                  <a:pt x="4174958" y="1720666"/>
                </a:cubicBezTo>
                <a:cubicBezTo>
                  <a:pt x="4171210" y="1748776"/>
                  <a:pt x="4166443" y="1776747"/>
                  <a:pt x="4162926" y="1804887"/>
                </a:cubicBezTo>
                <a:cubicBezTo>
                  <a:pt x="4158421" y="1840923"/>
                  <a:pt x="4157206" y="1877407"/>
                  <a:pt x="4150895" y="1913171"/>
                </a:cubicBezTo>
                <a:cubicBezTo>
                  <a:pt x="4138798" y="1981718"/>
                  <a:pt x="4117432" y="2041607"/>
                  <a:pt x="4090737" y="2105677"/>
                </a:cubicBezTo>
                <a:cubicBezTo>
                  <a:pt x="4063798" y="2170330"/>
                  <a:pt x="4025758" y="2230836"/>
                  <a:pt x="4006516" y="2298182"/>
                </a:cubicBezTo>
                <a:cubicBezTo>
                  <a:pt x="3998495" y="2326256"/>
                  <a:pt x="3989018" y="2353954"/>
                  <a:pt x="3982453" y="2382403"/>
                </a:cubicBezTo>
                <a:cubicBezTo>
                  <a:pt x="3976968" y="2406173"/>
                  <a:pt x="3977431" y="2431226"/>
                  <a:pt x="3970421" y="2454592"/>
                </a:cubicBezTo>
                <a:cubicBezTo>
                  <a:pt x="3965267" y="2471771"/>
                  <a:pt x="3953423" y="2486233"/>
                  <a:pt x="3946358" y="2502719"/>
                </a:cubicBezTo>
                <a:cubicBezTo>
                  <a:pt x="3941362" y="2514376"/>
                  <a:pt x="3939998" y="2527470"/>
                  <a:pt x="3934326" y="2538813"/>
                </a:cubicBezTo>
                <a:cubicBezTo>
                  <a:pt x="3927859" y="2551747"/>
                  <a:pt x="3916730" y="2561974"/>
                  <a:pt x="3910263" y="2574908"/>
                </a:cubicBezTo>
                <a:cubicBezTo>
                  <a:pt x="3860413" y="2674610"/>
                  <a:pt x="3905407" y="2598271"/>
                  <a:pt x="3874168" y="2671161"/>
                </a:cubicBezTo>
                <a:cubicBezTo>
                  <a:pt x="3836695" y="2758598"/>
                  <a:pt x="3865833" y="2681040"/>
                  <a:pt x="3814010" y="2767413"/>
                </a:cubicBezTo>
                <a:cubicBezTo>
                  <a:pt x="3800168" y="2790483"/>
                  <a:pt x="3789049" y="2815111"/>
                  <a:pt x="3777916" y="2839603"/>
                </a:cubicBezTo>
                <a:cubicBezTo>
                  <a:pt x="3768979" y="2859265"/>
                  <a:pt x="3765300" y="2881446"/>
                  <a:pt x="3753853" y="2899761"/>
                </a:cubicBezTo>
                <a:cubicBezTo>
                  <a:pt x="3744835" y="2914190"/>
                  <a:pt x="3728204" y="2922425"/>
                  <a:pt x="3717758" y="2935856"/>
                </a:cubicBezTo>
                <a:cubicBezTo>
                  <a:pt x="3700003" y="2958684"/>
                  <a:pt x="3687697" y="2985462"/>
                  <a:pt x="3669631" y="3008045"/>
                </a:cubicBezTo>
                <a:cubicBezTo>
                  <a:pt x="3655459" y="3025760"/>
                  <a:pt x="3635433" y="3038263"/>
                  <a:pt x="3621505" y="3056171"/>
                </a:cubicBezTo>
                <a:cubicBezTo>
                  <a:pt x="3607148" y="3074630"/>
                  <a:pt x="3600019" y="3098068"/>
                  <a:pt x="3585410" y="3116329"/>
                </a:cubicBezTo>
                <a:cubicBezTo>
                  <a:pt x="3567695" y="3138473"/>
                  <a:pt x="3544329" y="3155503"/>
                  <a:pt x="3525253" y="3176487"/>
                </a:cubicBezTo>
                <a:cubicBezTo>
                  <a:pt x="3504183" y="3199665"/>
                  <a:pt x="3488185" y="3227511"/>
                  <a:pt x="3465095" y="3248677"/>
                </a:cubicBezTo>
                <a:cubicBezTo>
                  <a:pt x="3439663" y="3271989"/>
                  <a:pt x="3408220" y="3287800"/>
                  <a:pt x="3380874" y="3308835"/>
                </a:cubicBezTo>
                <a:cubicBezTo>
                  <a:pt x="3356046" y="3327933"/>
                  <a:pt x="3331861" y="3347922"/>
                  <a:pt x="3308684" y="3368992"/>
                </a:cubicBezTo>
                <a:cubicBezTo>
                  <a:pt x="3287700" y="3388068"/>
                  <a:pt x="3270825" y="3411629"/>
                  <a:pt x="3248526" y="3429150"/>
                </a:cubicBezTo>
                <a:cubicBezTo>
                  <a:pt x="3051225" y="3584173"/>
                  <a:pt x="3215891" y="3449954"/>
                  <a:pt x="3080084" y="3525403"/>
                </a:cubicBezTo>
                <a:cubicBezTo>
                  <a:pt x="3062555" y="3535141"/>
                  <a:pt x="3048826" y="3550654"/>
                  <a:pt x="3031958" y="3561498"/>
                </a:cubicBezTo>
                <a:cubicBezTo>
                  <a:pt x="2967802" y="3602741"/>
                  <a:pt x="2871412" y="3649854"/>
                  <a:pt x="2815389" y="3705877"/>
                </a:cubicBezTo>
                <a:cubicBezTo>
                  <a:pt x="2803358" y="3717908"/>
                  <a:pt x="2793724" y="3732953"/>
                  <a:pt x="2779295" y="3741971"/>
                </a:cubicBezTo>
                <a:cubicBezTo>
                  <a:pt x="2760980" y="3753418"/>
                  <a:pt x="2738454" y="3756376"/>
                  <a:pt x="2719137" y="3766035"/>
                </a:cubicBezTo>
                <a:cubicBezTo>
                  <a:pt x="2583100" y="3834054"/>
                  <a:pt x="2681596" y="3798602"/>
                  <a:pt x="2598821" y="3826192"/>
                </a:cubicBezTo>
                <a:cubicBezTo>
                  <a:pt x="2503035" y="3890050"/>
                  <a:pt x="2555261" y="3870229"/>
                  <a:pt x="2442410" y="3886350"/>
                </a:cubicBezTo>
                <a:cubicBezTo>
                  <a:pt x="2355870" y="3915198"/>
                  <a:pt x="2463941" y="3880198"/>
                  <a:pt x="2358189" y="3910413"/>
                </a:cubicBezTo>
                <a:cubicBezTo>
                  <a:pt x="2345995" y="3913897"/>
                  <a:pt x="2334666" y="3920769"/>
                  <a:pt x="2322095" y="3922445"/>
                </a:cubicBezTo>
                <a:cubicBezTo>
                  <a:pt x="2274226" y="3928828"/>
                  <a:pt x="2225842" y="3930466"/>
                  <a:pt x="2177716" y="3934477"/>
                </a:cubicBezTo>
                <a:cubicBezTo>
                  <a:pt x="2061411" y="3930466"/>
                  <a:pt x="1943936" y="3939377"/>
                  <a:pt x="1828800" y="3922445"/>
                </a:cubicBezTo>
                <a:cubicBezTo>
                  <a:pt x="1785279" y="3916045"/>
                  <a:pt x="1691201" y="3769425"/>
                  <a:pt x="1684421" y="3766035"/>
                </a:cubicBezTo>
                <a:cubicBezTo>
                  <a:pt x="1668379" y="3758014"/>
                  <a:pt x="1650176" y="3753329"/>
                  <a:pt x="1636295" y="3741971"/>
                </a:cubicBezTo>
                <a:cubicBezTo>
                  <a:pt x="1508164" y="3637135"/>
                  <a:pt x="1600901" y="3674025"/>
                  <a:pt x="1515979" y="3645719"/>
                </a:cubicBezTo>
                <a:cubicBezTo>
                  <a:pt x="1449949" y="3579689"/>
                  <a:pt x="1510792" y="3635813"/>
                  <a:pt x="1443789" y="3585561"/>
                </a:cubicBezTo>
                <a:cubicBezTo>
                  <a:pt x="1423245" y="3570153"/>
                  <a:pt x="1405501" y="3550894"/>
                  <a:pt x="1383631" y="3537435"/>
                </a:cubicBezTo>
                <a:cubicBezTo>
                  <a:pt x="1353081" y="3518635"/>
                  <a:pt x="1317226" y="3509206"/>
                  <a:pt x="1287379" y="3489308"/>
                </a:cubicBezTo>
                <a:cubicBezTo>
                  <a:pt x="1263316" y="3473266"/>
                  <a:pt x="1241056" y="3454116"/>
                  <a:pt x="1215189" y="3441182"/>
                </a:cubicBezTo>
                <a:cubicBezTo>
                  <a:pt x="1199147" y="3433161"/>
                  <a:pt x="1181986" y="3427068"/>
                  <a:pt x="1167063" y="3417119"/>
                </a:cubicBezTo>
                <a:cubicBezTo>
                  <a:pt x="1133693" y="3394872"/>
                  <a:pt x="1106681" y="3362865"/>
                  <a:pt x="1070810" y="3344929"/>
                </a:cubicBezTo>
                <a:cubicBezTo>
                  <a:pt x="1054768" y="3336908"/>
                  <a:pt x="1037607" y="3330815"/>
                  <a:pt x="1022684" y="3320866"/>
                </a:cubicBezTo>
                <a:cubicBezTo>
                  <a:pt x="1001317" y="3306621"/>
                  <a:pt x="983564" y="3287466"/>
                  <a:pt x="962526" y="3272740"/>
                </a:cubicBezTo>
                <a:cubicBezTo>
                  <a:pt x="943368" y="3259329"/>
                  <a:pt x="922421" y="3248677"/>
                  <a:pt x="902368" y="3236645"/>
                </a:cubicBezTo>
                <a:cubicBezTo>
                  <a:pt x="894347" y="3224613"/>
                  <a:pt x="888530" y="3210775"/>
                  <a:pt x="878305" y="3200550"/>
                </a:cubicBezTo>
                <a:cubicBezTo>
                  <a:pt x="817189" y="3139434"/>
                  <a:pt x="846573" y="3188940"/>
                  <a:pt x="806116" y="3140392"/>
                </a:cubicBezTo>
                <a:cubicBezTo>
                  <a:pt x="793279" y="3124987"/>
                  <a:pt x="781676" y="3108583"/>
                  <a:pt x="770021" y="3092266"/>
                </a:cubicBezTo>
                <a:cubicBezTo>
                  <a:pt x="761616" y="3080499"/>
                  <a:pt x="756183" y="3066396"/>
                  <a:pt x="745958" y="3056171"/>
                </a:cubicBezTo>
                <a:cubicBezTo>
                  <a:pt x="735733" y="3045946"/>
                  <a:pt x="720972" y="3041365"/>
                  <a:pt x="709863" y="3032108"/>
                </a:cubicBezTo>
                <a:cubicBezTo>
                  <a:pt x="668151" y="2997348"/>
                  <a:pt x="673887" y="2991342"/>
                  <a:pt x="637674" y="2947887"/>
                </a:cubicBezTo>
                <a:cubicBezTo>
                  <a:pt x="630412" y="2939173"/>
                  <a:pt x="620696" y="2932682"/>
                  <a:pt x="613610" y="2923824"/>
                </a:cubicBezTo>
                <a:cubicBezTo>
                  <a:pt x="604577" y="2912533"/>
                  <a:pt x="598804" y="2898838"/>
                  <a:pt x="589547" y="2887729"/>
                </a:cubicBezTo>
                <a:cubicBezTo>
                  <a:pt x="578654" y="2874658"/>
                  <a:pt x="563965" y="2865014"/>
                  <a:pt x="553453" y="2851635"/>
                </a:cubicBezTo>
                <a:cubicBezTo>
                  <a:pt x="519751" y="2808742"/>
                  <a:pt x="489459" y="2763276"/>
                  <a:pt x="457200" y="2719287"/>
                </a:cubicBezTo>
                <a:cubicBezTo>
                  <a:pt x="445342" y="2703117"/>
                  <a:pt x="421105" y="2671161"/>
                  <a:pt x="421105" y="2671161"/>
                </a:cubicBezTo>
                <a:cubicBezTo>
                  <a:pt x="417095" y="2655119"/>
                  <a:pt x="416469" y="2637825"/>
                  <a:pt x="409074" y="2623035"/>
                </a:cubicBezTo>
                <a:cubicBezTo>
                  <a:pt x="388158" y="2581202"/>
                  <a:pt x="364946" y="2540136"/>
                  <a:pt x="336884" y="2502719"/>
                </a:cubicBezTo>
                <a:cubicBezTo>
                  <a:pt x="306657" y="2462416"/>
                  <a:pt x="287901" y="2440847"/>
                  <a:pt x="264695" y="2394435"/>
                </a:cubicBezTo>
                <a:cubicBezTo>
                  <a:pt x="259023" y="2383091"/>
                  <a:pt x="257116" y="2370215"/>
                  <a:pt x="252663" y="2358340"/>
                </a:cubicBezTo>
                <a:cubicBezTo>
                  <a:pt x="245080" y="2338118"/>
                  <a:pt x="237371" y="2317918"/>
                  <a:pt x="228600" y="2298182"/>
                </a:cubicBezTo>
                <a:cubicBezTo>
                  <a:pt x="221316" y="2281792"/>
                  <a:pt x="211821" y="2266446"/>
                  <a:pt x="204537" y="2250056"/>
                </a:cubicBezTo>
                <a:cubicBezTo>
                  <a:pt x="195766" y="2230320"/>
                  <a:pt x="189411" y="2209560"/>
                  <a:pt x="180474" y="2189898"/>
                </a:cubicBezTo>
                <a:cubicBezTo>
                  <a:pt x="169341" y="2165406"/>
                  <a:pt x="154371" y="2142687"/>
                  <a:pt x="144379" y="2117708"/>
                </a:cubicBezTo>
                <a:cubicBezTo>
                  <a:pt x="138238" y="2102355"/>
                  <a:pt x="137099" y="2085420"/>
                  <a:pt x="132347" y="2069582"/>
                </a:cubicBezTo>
                <a:cubicBezTo>
                  <a:pt x="110045" y="1995242"/>
                  <a:pt x="114372" y="2009568"/>
                  <a:pt x="84221" y="1949266"/>
                </a:cubicBezTo>
                <a:cubicBezTo>
                  <a:pt x="77160" y="1913963"/>
                  <a:pt x="74030" y="1885381"/>
                  <a:pt x="60158" y="1853013"/>
                </a:cubicBezTo>
                <a:cubicBezTo>
                  <a:pt x="53093" y="1836528"/>
                  <a:pt x="44116" y="1820929"/>
                  <a:pt x="36095" y="1804887"/>
                </a:cubicBezTo>
                <a:cubicBezTo>
                  <a:pt x="32084" y="1768792"/>
                  <a:pt x="29585" y="1732497"/>
                  <a:pt x="24063" y="1696603"/>
                </a:cubicBezTo>
                <a:cubicBezTo>
                  <a:pt x="21549" y="1680260"/>
                  <a:pt x="15618" y="1664619"/>
                  <a:pt x="12031" y="1648477"/>
                </a:cubicBezTo>
                <a:cubicBezTo>
                  <a:pt x="7595" y="1628514"/>
                  <a:pt x="4010" y="1608372"/>
                  <a:pt x="0" y="1588319"/>
                </a:cubicBezTo>
                <a:cubicBezTo>
                  <a:pt x="8688" y="1336357"/>
                  <a:pt x="-10081" y="1332889"/>
                  <a:pt x="24063" y="1179245"/>
                </a:cubicBezTo>
                <a:cubicBezTo>
                  <a:pt x="27650" y="1163103"/>
                  <a:pt x="29581" y="1146318"/>
                  <a:pt x="36095" y="1131119"/>
                </a:cubicBezTo>
                <a:cubicBezTo>
                  <a:pt x="41791" y="1117828"/>
                  <a:pt x="52137" y="1107056"/>
                  <a:pt x="60158" y="1095024"/>
                </a:cubicBezTo>
                <a:cubicBezTo>
                  <a:pt x="90398" y="1004300"/>
                  <a:pt x="49606" y="1116127"/>
                  <a:pt x="96253" y="1022835"/>
                </a:cubicBezTo>
                <a:cubicBezTo>
                  <a:pt x="176891" y="861562"/>
                  <a:pt x="61744" y="1056551"/>
                  <a:pt x="156410" y="914550"/>
                </a:cubicBezTo>
                <a:cubicBezTo>
                  <a:pt x="169382" y="895092"/>
                  <a:pt x="180111" y="874223"/>
                  <a:pt x="192505" y="854392"/>
                </a:cubicBezTo>
                <a:cubicBezTo>
                  <a:pt x="200169" y="842130"/>
                  <a:pt x="209394" y="830853"/>
                  <a:pt x="216568" y="818298"/>
                </a:cubicBezTo>
                <a:cubicBezTo>
                  <a:pt x="225467" y="802725"/>
                  <a:pt x="228958" y="783789"/>
                  <a:pt x="240631" y="770171"/>
                </a:cubicBezTo>
                <a:cubicBezTo>
                  <a:pt x="253681" y="754946"/>
                  <a:pt x="273353" y="746914"/>
                  <a:pt x="288758" y="734077"/>
                </a:cubicBezTo>
                <a:cubicBezTo>
                  <a:pt x="357342" y="676924"/>
                  <a:pt x="259664" y="745451"/>
                  <a:pt x="348916" y="685950"/>
                </a:cubicBezTo>
                <a:cubicBezTo>
                  <a:pt x="402102" y="606173"/>
                  <a:pt x="339592" y="694824"/>
                  <a:pt x="409074" y="613761"/>
                </a:cubicBezTo>
                <a:cubicBezTo>
                  <a:pt x="429905" y="589457"/>
                  <a:pt x="463658" y="532327"/>
                  <a:pt x="493295" y="517508"/>
                </a:cubicBezTo>
                <a:cubicBezTo>
                  <a:pt x="509337" y="509487"/>
                  <a:pt x="525849" y="502343"/>
                  <a:pt x="541421" y="493445"/>
                </a:cubicBezTo>
                <a:cubicBezTo>
                  <a:pt x="553976" y="486271"/>
                  <a:pt x="564302" y="475255"/>
                  <a:pt x="577516" y="469382"/>
                </a:cubicBezTo>
                <a:cubicBezTo>
                  <a:pt x="600695" y="459080"/>
                  <a:pt x="625642" y="453340"/>
                  <a:pt x="649705" y="445319"/>
                </a:cubicBezTo>
                <a:cubicBezTo>
                  <a:pt x="661737" y="441308"/>
                  <a:pt x="675247" y="440322"/>
                  <a:pt x="685800" y="433287"/>
                </a:cubicBezTo>
                <a:cubicBezTo>
                  <a:pt x="732447" y="402189"/>
                  <a:pt x="708177" y="413797"/>
                  <a:pt x="757989" y="397192"/>
                </a:cubicBezTo>
                <a:cubicBezTo>
                  <a:pt x="780369" y="374813"/>
                  <a:pt x="787795" y="364242"/>
                  <a:pt x="818147" y="349066"/>
                </a:cubicBezTo>
                <a:cubicBezTo>
                  <a:pt x="873449" y="321415"/>
                  <a:pt x="848227" y="347061"/>
                  <a:pt x="866274" y="337035"/>
                </a:cubicBezTo>
                <a:close/>
              </a:path>
            </a:pathLst>
          </a:custGeom>
          <a:noFill/>
          <a:ln w="12700">
            <a:solidFill>
              <a:srgbClr val="DB5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uadroTexto 3">
            <a:extLst>
              <a:ext uri="{FF2B5EF4-FFF2-40B4-BE49-F238E27FC236}">
                <a16:creationId xmlns:a16="http://schemas.microsoft.com/office/drawing/2014/main" id="{5F40FD72-4A47-45B7-8090-2326A88804EC}"/>
              </a:ext>
            </a:extLst>
          </p:cNvPr>
          <p:cNvSpPr txBox="1"/>
          <p:nvPr/>
        </p:nvSpPr>
        <p:spPr>
          <a:xfrm>
            <a:off x="1283111" y="5982887"/>
            <a:ext cx="11351908" cy="400110"/>
          </a:xfrm>
          <a:prstGeom prst="rect">
            <a:avLst/>
          </a:prstGeom>
          <a:noFill/>
        </p:spPr>
        <p:txBody>
          <a:bodyPr wrap="square" rtlCol="0">
            <a:spAutoFit/>
          </a:bodyPr>
          <a:lstStyle/>
          <a:p>
            <a:r>
              <a:rPr lang="es-CO" sz="2000" dirty="0">
                <a:latin typeface="Century Gothic" panose="020B0502020202020204" pitchFamily="34" charset="0"/>
              </a:rPr>
              <a:t>Es un </a:t>
            </a:r>
            <a:r>
              <a:rPr lang="es-ES" sz="2000" dirty="0">
                <a:latin typeface="Century Gothic" panose="020B0502020202020204" pitchFamily="34" charset="0"/>
              </a:rPr>
              <a:t>pacto o de acuerdo con nosotros mismos y con nuestras fortalezas.</a:t>
            </a:r>
            <a:endParaRPr lang="es-CO" sz="2000" dirty="0">
              <a:latin typeface="Century Gothic" panose="020B0502020202020204" pitchFamily="34" charset="0"/>
            </a:endParaRPr>
          </a:p>
        </p:txBody>
      </p:sp>
      <p:pic>
        <p:nvPicPr>
          <p:cNvPr id="5" name="Imagen 4">
            <a:extLst>
              <a:ext uri="{FF2B5EF4-FFF2-40B4-BE49-F238E27FC236}">
                <a16:creationId xmlns:a16="http://schemas.microsoft.com/office/drawing/2014/main" id="{896DED8A-7EC2-4F8C-A9F6-4B418E456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799" y="222585"/>
            <a:ext cx="6648687" cy="907939"/>
          </a:xfrm>
          <a:prstGeom prst="rect">
            <a:avLst/>
          </a:prstGeom>
        </p:spPr>
      </p:pic>
    </p:spTree>
    <p:extLst>
      <p:ext uri="{BB962C8B-B14F-4D97-AF65-F5344CB8AC3E}">
        <p14:creationId xmlns:p14="http://schemas.microsoft.com/office/powerpoint/2010/main" val="229299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4347148" y="2586582"/>
            <a:ext cx="4430199" cy="135636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s-419" sz="6600" dirty="0">
                <a:solidFill>
                  <a:srgbClr val="8F294E"/>
                </a:solidFill>
                <a:latin typeface="Century Gothic" panose="020B0502020202020204" pitchFamily="34" charset="0"/>
              </a:rPr>
              <a:t>Relaciones </a:t>
            </a:r>
            <a:endParaRPr lang="pt-BR" sz="6600" dirty="0">
              <a:solidFill>
                <a:srgbClr val="8F294E"/>
              </a:solidFill>
              <a:latin typeface="Century Gothic" panose="020B0502020202020204" pitchFamily="34" charset="0"/>
            </a:endParaRPr>
          </a:p>
        </p:txBody>
      </p:sp>
      <p:sp>
        <p:nvSpPr>
          <p:cNvPr id="6" name="Forma libre 12">
            <a:extLst>
              <a:ext uri="{FF2B5EF4-FFF2-40B4-BE49-F238E27FC236}">
                <a16:creationId xmlns:a16="http://schemas.microsoft.com/office/drawing/2014/main" id="{6F37FBB4-3454-493C-A64A-397D3CA451F8}"/>
              </a:ext>
            </a:extLst>
          </p:cNvPr>
          <p:cNvSpPr/>
          <p:nvPr/>
        </p:nvSpPr>
        <p:spPr>
          <a:xfrm>
            <a:off x="1283677" y="1248508"/>
            <a:ext cx="9616933" cy="4562746"/>
          </a:xfrm>
          <a:custGeom>
            <a:avLst/>
            <a:gdLst>
              <a:gd name="connsiteX0" fmla="*/ 866274 w 4283242"/>
              <a:gd name="connsiteY0" fmla="*/ 337035 h 3934477"/>
              <a:gd name="connsiteX1" fmla="*/ 926431 w 4283242"/>
              <a:gd name="connsiteY1" fmla="*/ 288908 h 3934477"/>
              <a:gd name="connsiteX2" fmla="*/ 998621 w 4283242"/>
              <a:gd name="connsiteY2" fmla="*/ 252813 h 3934477"/>
              <a:gd name="connsiteX3" fmla="*/ 1094874 w 4283242"/>
              <a:gd name="connsiteY3" fmla="*/ 192656 h 3934477"/>
              <a:gd name="connsiteX4" fmla="*/ 1167063 w 4283242"/>
              <a:gd name="connsiteY4" fmla="*/ 156561 h 3934477"/>
              <a:gd name="connsiteX5" fmla="*/ 1215189 w 4283242"/>
              <a:gd name="connsiteY5" fmla="*/ 132498 h 3934477"/>
              <a:gd name="connsiteX6" fmla="*/ 1323474 w 4283242"/>
              <a:gd name="connsiteY6" fmla="*/ 120466 h 3934477"/>
              <a:gd name="connsiteX7" fmla="*/ 1407695 w 4283242"/>
              <a:gd name="connsiteY7" fmla="*/ 96403 h 3934477"/>
              <a:gd name="connsiteX8" fmla="*/ 1491916 w 4283242"/>
              <a:gd name="connsiteY8" fmla="*/ 84371 h 3934477"/>
              <a:gd name="connsiteX9" fmla="*/ 1564105 w 4283242"/>
              <a:gd name="connsiteY9" fmla="*/ 72340 h 3934477"/>
              <a:gd name="connsiteX10" fmla="*/ 2201779 w 4283242"/>
              <a:gd name="connsiteY10" fmla="*/ 24213 h 3934477"/>
              <a:gd name="connsiteX11" fmla="*/ 2249905 w 4283242"/>
              <a:gd name="connsiteY11" fmla="*/ 150 h 3934477"/>
              <a:gd name="connsiteX12" fmla="*/ 2310063 w 4283242"/>
              <a:gd name="connsiteY12" fmla="*/ 36245 h 3934477"/>
              <a:gd name="connsiteX13" fmla="*/ 2406316 w 4283242"/>
              <a:gd name="connsiteY13" fmla="*/ 72340 h 3934477"/>
              <a:gd name="connsiteX14" fmla="*/ 2550695 w 4283242"/>
              <a:gd name="connsiteY14" fmla="*/ 144529 h 3934477"/>
              <a:gd name="connsiteX15" fmla="*/ 2598821 w 4283242"/>
              <a:gd name="connsiteY15" fmla="*/ 168592 h 3934477"/>
              <a:gd name="connsiteX16" fmla="*/ 2671010 w 4283242"/>
              <a:gd name="connsiteY16" fmla="*/ 192656 h 3934477"/>
              <a:gd name="connsiteX17" fmla="*/ 2731168 w 4283242"/>
              <a:gd name="connsiteY17" fmla="*/ 216719 h 3934477"/>
              <a:gd name="connsiteX18" fmla="*/ 2827421 w 4283242"/>
              <a:gd name="connsiteY18" fmla="*/ 228750 h 3934477"/>
              <a:gd name="connsiteX19" fmla="*/ 2947737 w 4283242"/>
              <a:gd name="connsiteY19" fmla="*/ 264845 h 3934477"/>
              <a:gd name="connsiteX20" fmla="*/ 3200400 w 4283242"/>
              <a:gd name="connsiteY20" fmla="*/ 288908 h 3934477"/>
              <a:gd name="connsiteX21" fmla="*/ 3308684 w 4283242"/>
              <a:gd name="connsiteY21" fmla="*/ 300940 h 3934477"/>
              <a:gd name="connsiteX22" fmla="*/ 3344779 w 4283242"/>
              <a:gd name="connsiteY22" fmla="*/ 312971 h 3934477"/>
              <a:gd name="connsiteX23" fmla="*/ 3453063 w 4283242"/>
              <a:gd name="connsiteY23" fmla="*/ 337035 h 3934477"/>
              <a:gd name="connsiteX24" fmla="*/ 3489158 w 4283242"/>
              <a:gd name="connsiteY24" fmla="*/ 361098 h 3934477"/>
              <a:gd name="connsiteX25" fmla="*/ 3525253 w 4283242"/>
              <a:gd name="connsiteY25" fmla="*/ 373129 h 3934477"/>
              <a:gd name="connsiteX26" fmla="*/ 3609474 w 4283242"/>
              <a:gd name="connsiteY26" fmla="*/ 433287 h 3934477"/>
              <a:gd name="connsiteX27" fmla="*/ 3645568 w 4283242"/>
              <a:gd name="connsiteY27" fmla="*/ 457350 h 3934477"/>
              <a:gd name="connsiteX28" fmla="*/ 3681663 w 4283242"/>
              <a:gd name="connsiteY28" fmla="*/ 493445 h 3934477"/>
              <a:gd name="connsiteX29" fmla="*/ 3717758 w 4283242"/>
              <a:gd name="connsiteY29" fmla="*/ 517508 h 3934477"/>
              <a:gd name="connsiteX30" fmla="*/ 3789947 w 4283242"/>
              <a:gd name="connsiteY30" fmla="*/ 601729 h 3934477"/>
              <a:gd name="connsiteX31" fmla="*/ 3826042 w 4283242"/>
              <a:gd name="connsiteY31" fmla="*/ 637824 h 3934477"/>
              <a:gd name="connsiteX32" fmla="*/ 3886200 w 4283242"/>
              <a:gd name="connsiteY32" fmla="*/ 722045 h 3934477"/>
              <a:gd name="connsiteX33" fmla="*/ 3898231 w 4283242"/>
              <a:gd name="connsiteY33" fmla="*/ 758140 h 3934477"/>
              <a:gd name="connsiteX34" fmla="*/ 3910263 w 4283242"/>
              <a:gd name="connsiteY34" fmla="*/ 806266 h 3934477"/>
              <a:gd name="connsiteX35" fmla="*/ 3934326 w 4283242"/>
              <a:gd name="connsiteY35" fmla="*/ 866424 h 3934477"/>
              <a:gd name="connsiteX36" fmla="*/ 3946358 w 4283242"/>
              <a:gd name="connsiteY36" fmla="*/ 1022835 h 3934477"/>
              <a:gd name="connsiteX37" fmla="*/ 3970421 w 4283242"/>
              <a:gd name="connsiteY37" fmla="*/ 1492066 h 3934477"/>
              <a:gd name="connsiteX38" fmla="*/ 3982453 w 4283242"/>
              <a:gd name="connsiteY38" fmla="*/ 1636445 h 3934477"/>
              <a:gd name="connsiteX39" fmla="*/ 3970421 w 4283242"/>
              <a:gd name="connsiteY39" fmla="*/ 2141771 h 3934477"/>
              <a:gd name="connsiteX40" fmla="*/ 3958389 w 4283242"/>
              <a:gd name="connsiteY40" fmla="*/ 2177866 h 3934477"/>
              <a:gd name="connsiteX41" fmla="*/ 3946358 w 4283242"/>
              <a:gd name="connsiteY41" fmla="*/ 2238024 h 3934477"/>
              <a:gd name="connsiteX42" fmla="*/ 3645568 w 4283242"/>
              <a:gd name="connsiteY42" fmla="*/ 3044140 h 3934477"/>
              <a:gd name="connsiteX43" fmla="*/ 3621505 w 4283242"/>
              <a:gd name="connsiteY43" fmla="*/ 3080235 h 3934477"/>
              <a:gd name="connsiteX44" fmla="*/ 3561347 w 4283242"/>
              <a:gd name="connsiteY44" fmla="*/ 3152424 h 3934477"/>
              <a:gd name="connsiteX45" fmla="*/ 3501189 w 4283242"/>
              <a:gd name="connsiteY45" fmla="*/ 3212582 h 3934477"/>
              <a:gd name="connsiteX46" fmla="*/ 3453063 w 4283242"/>
              <a:gd name="connsiteY46" fmla="*/ 3284771 h 3934477"/>
              <a:gd name="connsiteX47" fmla="*/ 3416968 w 4283242"/>
              <a:gd name="connsiteY47" fmla="*/ 3320866 h 3934477"/>
              <a:gd name="connsiteX48" fmla="*/ 3392905 w 4283242"/>
              <a:gd name="connsiteY48" fmla="*/ 3368992 h 3934477"/>
              <a:gd name="connsiteX49" fmla="*/ 3344779 w 4283242"/>
              <a:gd name="connsiteY49" fmla="*/ 3405087 h 3934477"/>
              <a:gd name="connsiteX50" fmla="*/ 3320716 w 4283242"/>
              <a:gd name="connsiteY50" fmla="*/ 3441182 h 3934477"/>
              <a:gd name="connsiteX51" fmla="*/ 3224463 w 4283242"/>
              <a:gd name="connsiteY51" fmla="*/ 3501340 h 3934477"/>
              <a:gd name="connsiteX52" fmla="*/ 3152274 w 4283242"/>
              <a:gd name="connsiteY52" fmla="*/ 3525403 h 3934477"/>
              <a:gd name="connsiteX53" fmla="*/ 3080084 w 4283242"/>
              <a:gd name="connsiteY53" fmla="*/ 3561498 h 3934477"/>
              <a:gd name="connsiteX54" fmla="*/ 2983831 w 4283242"/>
              <a:gd name="connsiteY54" fmla="*/ 3597592 h 3934477"/>
              <a:gd name="connsiteX55" fmla="*/ 2923674 w 4283242"/>
              <a:gd name="connsiteY55" fmla="*/ 3633687 h 3934477"/>
              <a:gd name="connsiteX56" fmla="*/ 2875547 w 4283242"/>
              <a:gd name="connsiteY56" fmla="*/ 3645719 h 3934477"/>
              <a:gd name="connsiteX57" fmla="*/ 2779295 w 4283242"/>
              <a:gd name="connsiteY57" fmla="*/ 3669782 h 3934477"/>
              <a:gd name="connsiteX58" fmla="*/ 2574758 w 4283242"/>
              <a:gd name="connsiteY58" fmla="*/ 3657750 h 3934477"/>
              <a:gd name="connsiteX59" fmla="*/ 2526631 w 4283242"/>
              <a:gd name="connsiteY59" fmla="*/ 3633687 h 3934477"/>
              <a:gd name="connsiteX60" fmla="*/ 1528010 w 4283242"/>
              <a:gd name="connsiteY60" fmla="*/ 3621656 h 3934477"/>
              <a:gd name="connsiteX61" fmla="*/ 1455821 w 4283242"/>
              <a:gd name="connsiteY61" fmla="*/ 3585561 h 3934477"/>
              <a:gd name="connsiteX62" fmla="*/ 1419726 w 4283242"/>
              <a:gd name="connsiteY62" fmla="*/ 3573529 h 3934477"/>
              <a:gd name="connsiteX63" fmla="*/ 1359568 w 4283242"/>
              <a:gd name="connsiteY63" fmla="*/ 3525403 h 3934477"/>
              <a:gd name="connsiteX64" fmla="*/ 1287379 w 4283242"/>
              <a:gd name="connsiteY64" fmla="*/ 3477277 h 3934477"/>
              <a:gd name="connsiteX65" fmla="*/ 1263316 w 4283242"/>
              <a:gd name="connsiteY65" fmla="*/ 3453213 h 3934477"/>
              <a:gd name="connsiteX66" fmla="*/ 1191126 w 4283242"/>
              <a:gd name="connsiteY66" fmla="*/ 3405087 h 3934477"/>
              <a:gd name="connsiteX67" fmla="*/ 1143000 w 4283242"/>
              <a:gd name="connsiteY67" fmla="*/ 3368992 h 3934477"/>
              <a:gd name="connsiteX68" fmla="*/ 1046747 w 4283242"/>
              <a:gd name="connsiteY68" fmla="*/ 3332898 h 3934477"/>
              <a:gd name="connsiteX69" fmla="*/ 950495 w 4283242"/>
              <a:gd name="connsiteY69" fmla="*/ 3260708 h 3934477"/>
              <a:gd name="connsiteX70" fmla="*/ 890337 w 4283242"/>
              <a:gd name="connsiteY70" fmla="*/ 3188519 h 3934477"/>
              <a:gd name="connsiteX71" fmla="*/ 830179 w 4283242"/>
              <a:gd name="connsiteY71" fmla="*/ 3116329 h 3934477"/>
              <a:gd name="connsiteX72" fmla="*/ 818147 w 4283242"/>
              <a:gd name="connsiteY72" fmla="*/ 3080235 h 3934477"/>
              <a:gd name="connsiteX73" fmla="*/ 745958 w 4283242"/>
              <a:gd name="connsiteY73" fmla="*/ 3008045 h 3934477"/>
              <a:gd name="connsiteX74" fmla="*/ 709863 w 4283242"/>
              <a:gd name="connsiteY74" fmla="*/ 2935856 h 3934477"/>
              <a:gd name="connsiteX75" fmla="*/ 685800 w 4283242"/>
              <a:gd name="connsiteY75" fmla="*/ 2887729 h 3934477"/>
              <a:gd name="connsiteX76" fmla="*/ 637674 w 4283242"/>
              <a:gd name="connsiteY76" fmla="*/ 2827571 h 3934477"/>
              <a:gd name="connsiteX77" fmla="*/ 613610 w 4283242"/>
              <a:gd name="connsiteY77" fmla="*/ 2779445 h 3934477"/>
              <a:gd name="connsiteX78" fmla="*/ 565484 w 4283242"/>
              <a:gd name="connsiteY78" fmla="*/ 2731319 h 3934477"/>
              <a:gd name="connsiteX79" fmla="*/ 517358 w 4283242"/>
              <a:gd name="connsiteY79" fmla="*/ 2659129 h 3934477"/>
              <a:gd name="connsiteX80" fmla="*/ 481263 w 4283242"/>
              <a:gd name="connsiteY80" fmla="*/ 2574908 h 3934477"/>
              <a:gd name="connsiteX81" fmla="*/ 469231 w 4283242"/>
              <a:gd name="connsiteY81" fmla="*/ 2526782 h 3934477"/>
              <a:gd name="connsiteX82" fmla="*/ 445168 w 4283242"/>
              <a:gd name="connsiteY82" fmla="*/ 2478656 h 3934477"/>
              <a:gd name="connsiteX83" fmla="*/ 397042 w 4283242"/>
              <a:gd name="connsiteY83" fmla="*/ 2310213 h 3934477"/>
              <a:gd name="connsiteX84" fmla="*/ 348916 w 4283242"/>
              <a:gd name="connsiteY84" fmla="*/ 2165835 h 3934477"/>
              <a:gd name="connsiteX85" fmla="*/ 336884 w 4283242"/>
              <a:gd name="connsiteY85" fmla="*/ 2081613 h 3934477"/>
              <a:gd name="connsiteX86" fmla="*/ 312821 w 4283242"/>
              <a:gd name="connsiteY86" fmla="*/ 2033487 h 3934477"/>
              <a:gd name="connsiteX87" fmla="*/ 300789 w 4283242"/>
              <a:gd name="connsiteY87" fmla="*/ 1985361 h 3934477"/>
              <a:gd name="connsiteX88" fmla="*/ 288758 w 4283242"/>
              <a:gd name="connsiteY88" fmla="*/ 1925203 h 3934477"/>
              <a:gd name="connsiteX89" fmla="*/ 276726 w 4283242"/>
              <a:gd name="connsiteY89" fmla="*/ 1853013 h 3934477"/>
              <a:gd name="connsiteX90" fmla="*/ 252663 w 4283242"/>
              <a:gd name="connsiteY90" fmla="*/ 1792856 h 3934477"/>
              <a:gd name="connsiteX91" fmla="*/ 216568 w 4283242"/>
              <a:gd name="connsiteY91" fmla="*/ 1600350 h 3934477"/>
              <a:gd name="connsiteX92" fmla="*/ 216568 w 4283242"/>
              <a:gd name="connsiteY92" fmla="*/ 1058929 h 3934477"/>
              <a:gd name="connsiteX93" fmla="*/ 240631 w 4283242"/>
              <a:gd name="connsiteY93" fmla="*/ 974708 h 3934477"/>
              <a:gd name="connsiteX94" fmla="*/ 288758 w 4283242"/>
              <a:gd name="connsiteY94" fmla="*/ 842361 h 3934477"/>
              <a:gd name="connsiteX95" fmla="*/ 324853 w 4283242"/>
              <a:gd name="connsiteY95" fmla="*/ 722045 h 3934477"/>
              <a:gd name="connsiteX96" fmla="*/ 457200 w 4283242"/>
              <a:gd name="connsiteY96" fmla="*/ 481413 h 3934477"/>
              <a:gd name="connsiteX97" fmla="*/ 493295 w 4283242"/>
              <a:gd name="connsiteY97" fmla="*/ 445319 h 3934477"/>
              <a:gd name="connsiteX98" fmla="*/ 553453 w 4283242"/>
              <a:gd name="connsiteY98" fmla="*/ 361098 h 3934477"/>
              <a:gd name="connsiteX99" fmla="*/ 589547 w 4283242"/>
              <a:gd name="connsiteY99" fmla="*/ 312971 h 3934477"/>
              <a:gd name="connsiteX100" fmla="*/ 649705 w 4283242"/>
              <a:gd name="connsiteY100" fmla="*/ 264845 h 3934477"/>
              <a:gd name="connsiteX101" fmla="*/ 709863 w 4283242"/>
              <a:gd name="connsiteY101" fmla="*/ 216719 h 3934477"/>
              <a:gd name="connsiteX102" fmla="*/ 806116 w 4283242"/>
              <a:gd name="connsiteY102" fmla="*/ 180624 h 3934477"/>
              <a:gd name="connsiteX103" fmla="*/ 1010653 w 4283242"/>
              <a:gd name="connsiteY103" fmla="*/ 144529 h 3934477"/>
              <a:gd name="connsiteX104" fmla="*/ 1070810 w 4283242"/>
              <a:gd name="connsiteY104" fmla="*/ 132498 h 3934477"/>
              <a:gd name="connsiteX105" fmla="*/ 1143000 w 4283242"/>
              <a:gd name="connsiteY105" fmla="*/ 120466 h 3934477"/>
              <a:gd name="connsiteX106" fmla="*/ 1179095 w 4283242"/>
              <a:gd name="connsiteY106" fmla="*/ 108435 h 3934477"/>
              <a:gd name="connsiteX107" fmla="*/ 1275347 w 4283242"/>
              <a:gd name="connsiteY107" fmla="*/ 96403 h 3934477"/>
              <a:gd name="connsiteX108" fmla="*/ 1756610 w 4283242"/>
              <a:gd name="connsiteY108" fmla="*/ 108435 h 3934477"/>
              <a:gd name="connsiteX109" fmla="*/ 1864895 w 4283242"/>
              <a:gd name="connsiteY109" fmla="*/ 120466 h 3934477"/>
              <a:gd name="connsiteX110" fmla="*/ 1961147 w 4283242"/>
              <a:gd name="connsiteY110" fmla="*/ 144529 h 3934477"/>
              <a:gd name="connsiteX111" fmla="*/ 2286000 w 4283242"/>
              <a:gd name="connsiteY111" fmla="*/ 156561 h 3934477"/>
              <a:gd name="connsiteX112" fmla="*/ 2346158 w 4283242"/>
              <a:gd name="connsiteY112" fmla="*/ 168592 h 3934477"/>
              <a:gd name="connsiteX113" fmla="*/ 2658979 w 4283242"/>
              <a:gd name="connsiteY113" fmla="*/ 180624 h 3934477"/>
              <a:gd name="connsiteX114" fmla="*/ 2743200 w 4283242"/>
              <a:gd name="connsiteY114" fmla="*/ 228750 h 3934477"/>
              <a:gd name="connsiteX115" fmla="*/ 2779295 w 4283242"/>
              <a:gd name="connsiteY115" fmla="*/ 240782 h 3934477"/>
              <a:gd name="connsiteX116" fmla="*/ 2839453 w 4283242"/>
              <a:gd name="connsiteY116" fmla="*/ 276877 h 3934477"/>
              <a:gd name="connsiteX117" fmla="*/ 3007895 w 4283242"/>
              <a:gd name="connsiteY117" fmla="*/ 325003 h 3934477"/>
              <a:gd name="connsiteX118" fmla="*/ 3092116 w 4283242"/>
              <a:gd name="connsiteY118" fmla="*/ 349066 h 3934477"/>
              <a:gd name="connsiteX119" fmla="*/ 3308684 w 4283242"/>
              <a:gd name="connsiteY119" fmla="*/ 397192 h 3934477"/>
              <a:gd name="connsiteX120" fmla="*/ 3416968 w 4283242"/>
              <a:gd name="connsiteY120" fmla="*/ 421256 h 3934477"/>
              <a:gd name="connsiteX121" fmla="*/ 3537284 w 4283242"/>
              <a:gd name="connsiteY121" fmla="*/ 445319 h 3934477"/>
              <a:gd name="connsiteX122" fmla="*/ 3753853 w 4283242"/>
              <a:gd name="connsiteY122" fmla="*/ 517508 h 3934477"/>
              <a:gd name="connsiteX123" fmla="*/ 3910263 w 4283242"/>
              <a:gd name="connsiteY123" fmla="*/ 565635 h 3934477"/>
              <a:gd name="connsiteX124" fmla="*/ 4030579 w 4283242"/>
              <a:gd name="connsiteY124" fmla="*/ 613761 h 3934477"/>
              <a:gd name="connsiteX125" fmla="*/ 4066674 w 4283242"/>
              <a:gd name="connsiteY125" fmla="*/ 637824 h 3934477"/>
              <a:gd name="connsiteX126" fmla="*/ 4102768 w 4283242"/>
              <a:gd name="connsiteY126" fmla="*/ 649856 h 3934477"/>
              <a:gd name="connsiteX127" fmla="*/ 4199021 w 4283242"/>
              <a:gd name="connsiteY127" fmla="*/ 734077 h 3934477"/>
              <a:gd name="connsiteX128" fmla="*/ 4235116 w 4283242"/>
              <a:gd name="connsiteY128" fmla="*/ 758140 h 3934477"/>
              <a:gd name="connsiteX129" fmla="*/ 4259179 w 4283242"/>
              <a:gd name="connsiteY129" fmla="*/ 806266 h 3934477"/>
              <a:gd name="connsiteX130" fmla="*/ 4283242 w 4283242"/>
              <a:gd name="connsiteY130" fmla="*/ 878456 h 3934477"/>
              <a:gd name="connsiteX131" fmla="*/ 4247147 w 4283242"/>
              <a:gd name="connsiteY131" fmla="*/ 1347687 h 3934477"/>
              <a:gd name="connsiteX132" fmla="*/ 4223084 w 4283242"/>
              <a:gd name="connsiteY132" fmla="*/ 1419877 h 3934477"/>
              <a:gd name="connsiteX133" fmla="*/ 4211053 w 4283242"/>
              <a:gd name="connsiteY133" fmla="*/ 1504098 h 3934477"/>
              <a:gd name="connsiteX134" fmla="*/ 4186989 w 4283242"/>
              <a:gd name="connsiteY134" fmla="*/ 1624413 h 3934477"/>
              <a:gd name="connsiteX135" fmla="*/ 4174958 w 4283242"/>
              <a:gd name="connsiteY135" fmla="*/ 1720666 h 3934477"/>
              <a:gd name="connsiteX136" fmla="*/ 4162926 w 4283242"/>
              <a:gd name="connsiteY136" fmla="*/ 1804887 h 3934477"/>
              <a:gd name="connsiteX137" fmla="*/ 4150895 w 4283242"/>
              <a:gd name="connsiteY137" fmla="*/ 1913171 h 3934477"/>
              <a:gd name="connsiteX138" fmla="*/ 4090737 w 4283242"/>
              <a:gd name="connsiteY138" fmla="*/ 2105677 h 3934477"/>
              <a:gd name="connsiteX139" fmla="*/ 4006516 w 4283242"/>
              <a:gd name="connsiteY139" fmla="*/ 2298182 h 3934477"/>
              <a:gd name="connsiteX140" fmla="*/ 3982453 w 4283242"/>
              <a:gd name="connsiteY140" fmla="*/ 2382403 h 3934477"/>
              <a:gd name="connsiteX141" fmla="*/ 3970421 w 4283242"/>
              <a:gd name="connsiteY141" fmla="*/ 2454592 h 3934477"/>
              <a:gd name="connsiteX142" fmla="*/ 3946358 w 4283242"/>
              <a:gd name="connsiteY142" fmla="*/ 2502719 h 3934477"/>
              <a:gd name="connsiteX143" fmla="*/ 3934326 w 4283242"/>
              <a:gd name="connsiteY143" fmla="*/ 2538813 h 3934477"/>
              <a:gd name="connsiteX144" fmla="*/ 3910263 w 4283242"/>
              <a:gd name="connsiteY144" fmla="*/ 2574908 h 3934477"/>
              <a:gd name="connsiteX145" fmla="*/ 3874168 w 4283242"/>
              <a:gd name="connsiteY145" fmla="*/ 2671161 h 3934477"/>
              <a:gd name="connsiteX146" fmla="*/ 3814010 w 4283242"/>
              <a:gd name="connsiteY146" fmla="*/ 2767413 h 3934477"/>
              <a:gd name="connsiteX147" fmla="*/ 3777916 w 4283242"/>
              <a:gd name="connsiteY147" fmla="*/ 2839603 h 3934477"/>
              <a:gd name="connsiteX148" fmla="*/ 3753853 w 4283242"/>
              <a:gd name="connsiteY148" fmla="*/ 2899761 h 3934477"/>
              <a:gd name="connsiteX149" fmla="*/ 3717758 w 4283242"/>
              <a:gd name="connsiteY149" fmla="*/ 2935856 h 3934477"/>
              <a:gd name="connsiteX150" fmla="*/ 3669631 w 4283242"/>
              <a:gd name="connsiteY150" fmla="*/ 3008045 h 3934477"/>
              <a:gd name="connsiteX151" fmla="*/ 3621505 w 4283242"/>
              <a:gd name="connsiteY151" fmla="*/ 3056171 h 3934477"/>
              <a:gd name="connsiteX152" fmla="*/ 3585410 w 4283242"/>
              <a:gd name="connsiteY152" fmla="*/ 3116329 h 3934477"/>
              <a:gd name="connsiteX153" fmla="*/ 3525253 w 4283242"/>
              <a:gd name="connsiteY153" fmla="*/ 3176487 h 3934477"/>
              <a:gd name="connsiteX154" fmla="*/ 3465095 w 4283242"/>
              <a:gd name="connsiteY154" fmla="*/ 3248677 h 3934477"/>
              <a:gd name="connsiteX155" fmla="*/ 3380874 w 4283242"/>
              <a:gd name="connsiteY155" fmla="*/ 3308835 h 3934477"/>
              <a:gd name="connsiteX156" fmla="*/ 3308684 w 4283242"/>
              <a:gd name="connsiteY156" fmla="*/ 3368992 h 3934477"/>
              <a:gd name="connsiteX157" fmla="*/ 3248526 w 4283242"/>
              <a:gd name="connsiteY157" fmla="*/ 3429150 h 3934477"/>
              <a:gd name="connsiteX158" fmla="*/ 3080084 w 4283242"/>
              <a:gd name="connsiteY158" fmla="*/ 3525403 h 3934477"/>
              <a:gd name="connsiteX159" fmla="*/ 3031958 w 4283242"/>
              <a:gd name="connsiteY159" fmla="*/ 3561498 h 3934477"/>
              <a:gd name="connsiteX160" fmla="*/ 2815389 w 4283242"/>
              <a:gd name="connsiteY160" fmla="*/ 3705877 h 3934477"/>
              <a:gd name="connsiteX161" fmla="*/ 2779295 w 4283242"/>
              <a:gd name="connsiteY161" fmla="*/ 3741971 h 3934477"/>
              <a:gd name="connsiteX162" fmla="*/ 2719137 w 4283242"/>
              <a:gd name="connsiteY162" fmla="*/ 3766035 h 3934477"/>
              <a:gd name="connsiteX163" fmla="*/ 2598821 w 4283242"/>
              <a:gd name="connsiteY163" fmla="*/ 3826192 h 3934477"/>
              <a:gd name="connsiteX164" fmla="*/ 2442410 w 4283242"/>
              <a:gd name="connsiteY164" fmla="*/ 3886350 h 3934477"/>
              <a:gd name="connsiteX165" fmla="*/ 2358189 w 4283242"/>
              <a:gd name="connsiteY165" fmla="*/ 3910413 h 3934477"/>
              <a:gd name="connsiteX166" fmla="*/ 2322095 w 4283242"/>
              <a:gd name="connsiteY166" fmla="*/ 3922445 h 3934477"/>
              <a:gd name="connsiteX167" fmla="*/ 2177716 w 4283242"/>
              <a:gd name="connsiteY167" fmla="*/ 3934477 h 3934477"/>
              <a:gd name="connsiteX168" fmla="*/ 1828800 w 4283242"/>
              <a:gd name="connsiteY168" fmla="*/ 3922445 h 3934477"/>
              <a:gd name="connsiteX169" fmla="*/ 1684421 w 4283242"/>
              <a:gd name="connsiteY169" fmla="*/ 3766035 h 3934477"/>
              <a:gd name="connsiteX170" fmla="*/ 1636295 w 4283242"/>
              <a:gd name="connsiteY170" fmla="*/ 3741971 h 3934477"/>
              <a:gd name="connsiteX171" fmla="*/ 1515979 w 4283242"/>
              <a:gd name="connsiteY171" fmla="*/ 3645719 h 3934477"/>
              <a:gd name="connsiteX172" fmla="*/ 1443789 w 4283242"/>
              <a:gd name="connsiteY172" fmla="*/ 3585561 h 3934477"/>
              <a:gd name="connsiteX173" fmla="*/ 1383631 w 4283242"/>
              <a:gd name="connsiteY173" fmla="*/ 3537435 h 3934477"/>
              <a:gd name="connsiteX174" fmla="*/ 1287379 w 4283242"/>
              <a:gd name="connsiteY174" fmla="*/ 3489308 h 3934477"/>
              <a:gd name="connsiteX175" fmla="*/ 1215189 w 4283242"/>
              <a:gd name="connsiteY175" fmla="*/ 3441182 h 3934477"/>
              <a:gd name="connsiteX176" fmla="*/ 1167063 w 4283242"/>
              <a:gd name="connsiteY176" fmla="*/ 3417119 h 3934477"/>
              <a:gd name="connsiteX177" fmla="*/ 1070810 w 4283242"/>
              <a:gd name="connsiteY177" fmla="*/ 3344929 h 3934477"/>
              <a:gd name="connsiteX178" fmla="*/ 1022684 w 4283242"/>
              <a:gd name="connsiteY178" fmla="*/ 3320866 h 3934477"/>
              <a:gd name="connsiteX179" fmla="*/ 962526 w 4283242"/>
              <a:gd name="connsiteY179" fmla="*/ 3272740 h 3934477"/>
              <a:gd name="connsiteX180" fmla="*/ 902368 w 4283242"/>
              <a:gd name="connsiteY180" fmla="*/ 3236645 h 3934477"/>
              <a:gd name="connsiteX181" fmla="*/ 878305 w 4283242"/>
              <a:gd name="connsiteY181" fmla="*/ 3200550 h 3934477"/>
              <a:gd name="connsiteX182" fmla="*/ 806116 w 4283242"/>
              <a:gd name="connsiteY182" fmla="*/ 3140392 h 3934477"/>
              <a:gd name="connsiteX183" fmla="*/ 770021 w 4283242"/>
              <a:gd name="connsiteY183" fmla="*/ 3092266 h 3934477"/>
              <a:gd name="connsiteX184" fmla="*/ 745958 w 4283242"/>
              <a:gd name="connsiteY184" fmla="*/ 3056171 h 3934477"/>
              <a:gd name="connsiteX185" fmla="*/ 709863 w 4283242"/>
              <a:gd name="connsiteY185" fmla="*/ 3032108 h 3934477"/>
              <a:gd name="connsiteX186" fmla="*/ 637674 w 4283242"/>
              <a:gd name="connsiteY186" fmla="*/ 2947887 h 3934477"/>
              <a:gd name="connsiteX187" fmla="*/ 613610 w 4283242"/>
              <a:gd name="connsiteY187" fmla="*/ 2923824 h 3934477"/>
              <a:gd name="connsiteX188" fmla="*/ 589547 w 4283242"/>
              <a:gd name="connsiteY188" fmla="*/ 2887729 h 3934477"/>
              <a:gd name="connsiteX189" fmla="*/ 553453 w 4283242"/>
              <a:gd name="connsiteY189" fmla="*/ 2851635 h 3934477"/>
              <a:gd name="connsiteX190" fmla="*/ 457200 w 4283242"/>
              <a:gd name="connsiteY190" fmla="*/ 2719287 h 3934477"/>
              <a:gd name="connsiteX191" fmla="*/ 421105 w 4283242"/>
              <a:gd name="connsiteY191" fmla="*/ 2671161 h 3934477"/>
              <a:gd name="connsiteX192" fmla="*/ 409074 w 4283242"/>
              <a:gd name="connsiteY192" fmla="*/ 2623035 h 3934477"/>
              <a:gd name="connsiteX193" fmla="*/ 336884 w 4283242"/>
              <a:gd name="connsiteY193" fmla="*/ 2502719 h 3934477"/>
              <a:gd name="connsiteX194" fmla="*/ 264695 w 4283242"/>
              <a:gd name="connsiteY194" fmla="*/ 2394435 h 3934477"/>
              <a:gd name="connsiteX195" fmla="*/ 252663 w 4283242"/>
              <a:gd name="connsiteY195" fmla="*/ 2358340 h 3934477"/>
              <a:gd name="connsiteX196" fmla="*/ 228600 w 4283242"/>
              <a:gd name="connsiteY196" fmla="*/ 2298182 h 3934477"/>
              <a:gd name="connsiteX197" fmla="*/ 204537 w 4283242"/>
              <a:gd name="connsiteY197" fmla="*/ 2250056 h 3934477"/>
              <a:gd name="connsiteX198" fmla="*/ 180474 w 4283242"/>
              <a:gd name="connsiteY198" fmla="*/ 2189898 h 3934477"/>
              <a:gd name="connsiteX199" fmla="*/ 144379 w 4283242"/>
              <a:gd name="connsiteY199" fmla="*/ 2117708 h 3934477"/>
              <a:gd name="connsiteX200" fmla="*/ 132347 w 4283242"/>
              <a:gd name="connsiteY200" fmla="*/ 2069582 h 3934477"/>
              <a:gd name="connsiteX201" fmla="*/ 84221 w 4283242"/>
              <a:gd name="connsiteY201" fmla="*/ 1949266 h 3934477"/>
              <a:gd name="connsiteX202" fmla="*/ 60158 w 4283242"/>
              <a:gd name="connsiteY202" fmla="*/ 1853013 h 3934477"/>
              <a:gd name="connsiteX203" fmla="*/ 36095 w 4283242"/>
              <a:gd name="connsiteY203" fmla="*/ 1804887 h 3934477"/>
              <a:gd name="connsiteX204" fmla="*/ 24063 w 4283242"/>
              <a:gd name="connsiteY204" fmla="*/ 1696603 h 3934477"/>
              <a:gd name="connsiteX205" fmla="*/ 12031 w 4283242"/>
              <a:gd name="connsiteY205" fmla="*/ 1648477 h 3934477"/>
              <a:gd name="connsiteX206" fmla="*/ 0 w 4283242"/>
              <a:gd name="connsiteY206" fmla="*/ 1588319 h 3934477"/>
              <a:gd name="connsiteX207" fmla="*/ 24063 w 4283242"/>
              <a:gd name="connsiteY207" fmla="*/ 1179245 h 3934477"/>
              <a:gd name="connsiteX208" fmla="*/ 36095 w 4283242"/>
              <a:gd name="connsiteY208" fmla="*/ 1131119 h 3934477"/>
              <a:gd name="connsiteX209" fmla="*/ 60158 w 4283242"/>
              <a:gd name="connsiteY209" fmla="*/ 1095024 h 3934477"/>
              <a:gd name="connsiteX210" fmla="*/ 96253 w 4283242"/>
              <a:gd name="connsiteY210" fmla="*/ 1022835 h 3934477"/>
              <a:gd name="connsiteX211" fmla="*/ 156410 w 4283242"/>
              <a:gd name="connsiteY211" fmla="*/ 914550 h 3934477"/>
              <a:gd name="connsiteX212" fmla="*/ 192505 w 4283242"/>
              <a:gd name="connsiteY212" fmla="*/ 854392 h 3934477"/>
              <a:gd name="connsiteX213" fmla="*/ 216568 w 4283242"/>
              <a:gd name="connsiteY213" fmla="*/ 818298 h 3934477"/>
              <a:gd name="connsiteX214" fmla="*/ 240631 w 4283242"/>
              <a:gd name="connsiteY214" fmla="*/ 770171 h 3934477"/>
              <a:gd name="connsiteX215" fmla="*/ 288758 w 4283242"/>
              <a:gd name="connsiteY215" fmla="*/ 734077 h 3934477"/>
              <a:gd name="connsiteX216" fmla="*/ 348916 w 4283242"/>
              <a:gd name="connsiteY216" fmla="*/ 685950 h 3934477"/>
              <a:gd name="connsiteX217" fmla="*/ 409074 w 4283242"/>
              <a:gd name="connsiteY217" fmla="*/ 613761 h 3934477"/>
              <a:gd name="connsiteX218" fmla="*/ 493295 w 4283242"/>
              <a:gd name="connsiteY218" fmla="*/ 517508 h 3934477"/>
              <a:gd name="connsiteX219" fmla="*/ 541421 w 4283242"/>
              <a:gd name="connsiteY219" fmla="*/ 493445 h 3934477"/>
              <a:gd name="connsiteX220" fmla="*/ 577516 w 4283242"/>
              <a:gd name="connsiteY220" fmla="*/ 469382 h 3934477"/>
              <a:gd name="connsiteX221" fmla="*/ 649705 w 4283242"/>
              <a:gd name="connsiteY221" fmla="*/ 445319 h 3934477"/>
              <a:gd name="connsiteX222" fmla="*/ 685800 w 4283242"/>
              <a:gd name="connsiteY222" fmla="*/ 433287 h 3934477"/>
              <a:gd name="connsiteX223" fmla="*/ 757989 w 4283242"/>
              <a:gd name="connsiteY223" fmla="*/ 397192 h 3934477"/>
              <a:gd name="connsiteX224" fmla="*/ 818147 w 4283242"/>
              <a:gd name="connsiteY224" fmla="*/ 349066 h 3934477"/>
              <a:gd name="connsiteX225" fmla="*/ 866274 w 4283242"/>
              <a:gd name="connsiteY225" fmla="*/ 337035 h 393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4283242" h="3934477">
                <a:moveTo>
                  <a:pt x="866274" y="337035"/>
                </a:moveTo>
                <a:cubicBezTo>
                  <a:pt x="884321" y="327009"/>
                  <a:pt x="904655" y="302518"/>
                  <a:pt x="926431" y="288908"/>
                </a:cubicBezTo>
                <a:cubicBezTo>
                  <a:pt x="1065218" y="202166"/>
                  <a:pt x="850527" y="363884"/>
                  <a:pt x="998621" y="252813"/>
                </a:cubicBezTo>
                <a:cubicBezTo>
                  <a:pt x="1077088" y="193963"/>
                  <a:pt x="1030266" y="214191"/>
                  <a:pt x="1094874" y="192656"/>
                </a:cubicBezTo>
                <a:cubicBezTo>
                  <a:pt x="1164236" y="146412"/>
                  <a:pt x="1097326" y="186448"/>
                  <a:pt x="1167063" y="156561"/>
                </a:cubicBezTo>
                <a:cubicBezTo>
                  <a:pt x="1183548" y="149496"/>
                  <a:pt x="1197713" y="136531"/>
                  <a:pt x="1215189" y="132498"/>
                </a:cubicBezTo>
                <a:cubicBezTo>
                  <a:pt x="1250576" y="124332"/>
                  <a:pt x="1287379" y="124477"/>
                  <a:pt x="1323474" y="120466"/>
                </a:cubicBezTo>
                <a:cubicBezTo>
                  <a:pt x="1354398" y="110158"/>
                  <a:pt x="1374461" y="102446"/>
                  <a:pt x="1407695" y="96403"/>
                </a:cubicBezTo>
                <a:cubicBezTo>
                  <a:pt x="1435596" y="91330"/>
                  <a:pt x="1463887" y="88683"/>
                  <a:pt x="1491916" y="84371"/>
                </a:cubicBezTo>
                <a:cubicBezTo>
                  <a:pt x="1516027" y="80662"/>
                  <a:pt x="1539955" y="75790"/>
                  <a:pt x="1564105" y="72340"/>
                </a:cubicBezTo>
                <a:cubicBezTo>
                  <a:pt x="1774361" y="42304"/>
                  <a:pt x="1991170" y="36602"/>
                  <a:pt x="2201779" y="24213"/>
                </a:cubicBezTo>
                <a:cubicBezTo>
                  <a:pt x="2217821" y="16192"/>
                  <a:pt x="2232079" y="-1831"/>
                  <a:pt x="2249905" y="150"/>
                </a:cubicBezTo>
                <a:cubicBezTo>
                  <a:pt x="2273147" y="2733"/>
                  <a:pt x="2288830" y="26445"/>
                  <a:pt x="2310063" y="36245"/>
                </a:cubicBezTo>
                <a:cubicBezTo>
                  <a:pt x="2341175" y="50605"/>
                  <a:pt x="2375068" y="58278"/>
                  <a:pt x="2406316" y="72340"/>
                </a:cubicBezTo>
                <a:cubicBezTo>
                  <a:pt x="2455384" y="94420"/>
                  <a:pt x="2502569" y="120466"/>
                  <a:pt x="2550695" y="144529"/>
                </a:cubicBezTo>
                <a:cubicBezTo>
                  <a:pt x="2566737" y="152550"/>
                  <a:pt x="2581806" y="162920"/>
                  <a:pt x="2598821" y="168592"/>
                </a:cubicBezTo>
                <a:cubicBezTo>
                  <a:pt x="2622884" y="176613"/>
                  <a:pt x="2647172" y="183988"/>
                  <a:pt x="2671010" y="192656"/>
                </a:cubicBezTo>
                <a:cubicBezTo>
                  <a:pt x="2691307" y="200037"/>
                  <a:pt x="2710124" y="211863"/>
                  <a:pt x="2731168" y="216719"/>
                </a:cubicBezTo>
                <a:cubicBezTo>
                  <a:pt x="2762674" y="223989"/>
                  <a:pt x="2795337" y="224740"/>
                  <a:pt x="2827421" y="228750"/>
                </a:cubicBezTo>
                <a:cubicBezTo>
                  <a:pt x="2847309" y="235379"/>
                  <a:pt x="2919327" y="261436"/>
                  <a:pt x="2947737" y="264845"/>
                </a:cubicBezTo>
                <a:cubicBezTo>
                  <a:pt x="3031736" y="274925"/>
                  <a:pt x="3116315" y="279565"/>
                  <a:pt x="3200400" y="288908"/>
                </a:cubicBezTo>
                <a:lnTo>
                  <a:pt x="3308684" y="300940"/>
                </a:lnTo>
                <a:cubicBezTo>
                  <a:pt x="3320716" y="304950"/>
                  <a:pt x="3332475" y="309895"/>
                  <a:pt x="3344779" y="312971"/>
                </a:cubicBezTo>
                <a:cubicBezTo>
                  <a:pt x="3380650" y="321939"/>
                  <a:pt x="3417985" y="325342"/>
                  <a:pt x="3453063" y="337035"/>
                </a:cubicBezTo>
                <a:cubicBezTo>
                  <a:pt x="3466781" y="341608"/>
                  <a:pt x="3476224" y="354631"/>
                  <a:pt x="3489158" y="361098"/>
                </a:cubicBezTo>
                <a:cubicBezTo>
                  <a:pt x="3500502" y="366770"/>
                  <a:pt x="3513909" y="367457"/>
                  <a:pt x="3525253" y="373129"/>
                </a:cubicBezTo>
                <a:cubicBezTo>
                  <a:pt x="3627628" y="424317"/>
                  <a:pt x="3553113" y="388199"/>
                  <a:pt x="3609474" y="433287"/>
                </a:cubicBezTo>
                <a:cubicBezTo>
                  <a:pt x="3620765" y="442320"/>
                  <a:pt x="3634460" y="448093"/>
                  <a:pt x="3645568" y="457350"/>
                </a:cubicBezTo>
                <a:cubicBezTo>
                  <a:pt x="3658640" y="468243"/>
                  <a:pt x="3668591" y="482552"/>
                  <a:pt x="3681663" y="493445"/>
                </a:cubicBezTo>
                <a:cubicBezTo>
                  <a:pt x="3692772" y="502702"/>
                  <a:pt x="3706649" y="508251"/>
                  <a:pt x="3717758" y="517508"/>
                </a:cubicBezTo>
                <a:cubicBezTo>
                  <a:pt x="3762541" y="554827"/>
                  <a:pt x="3750115" y="555258"/>
                  <a:pt x="3789947" y="601729"/>
                </a:cubicBezTo>
                <a:cubicBezTo>
                  <a:pt x="3801020" y="614648"/>
                  <a:pt x="3814969" y="624905"/>
                  <a:pt x="3826042" y="637824"/>
                </a:cubicBezTo>
                <a:cubicBezTo>
                  <a:pt x="3848431" y="663944"/>
                  <a:pt x="3867154" y="693476"/>
                  <a:pt x="3886200" y="722045"/>
                </a:cubicBezTo>
                <a:cubicBezTo>
                  <a:pt x="3890210" y="734077"/>
                  <a:pt x="3894747" y="745946"/>
                  <a:pt x="3898231" y="758140"/>
                </a:cubicBezTo>
                <a:cubicBezTo>
                  <a:pt x="3902774" y="774040"/>
                  <a:pt x="3905034" y="790579"/>
                  <a:pt x="3910263" y="806266"/>
                </a:cubicBezTo>
                <a:cubicBezTo>
                  <a:pt x="3917093" y="826755"/>
                  <a:pt x="3926305" y="846371"/>
                  <a:pt x="3934326" y="866424"/>
                </a:cubicBezTo>
                <a:cubicBezTo>
                  <a:pt x="3938337" y="918561"/>
                  <a:pt x="3944181" y="970589"/>
                  <a:pt x="3946358" y="1022835"/>
                </a:cubicBezTo>
                <a:cubicBezTo>
                  <a:pt x="3965739" y="1487978"/>
                  <a:pt x="3923520" y="1304468"/>
                  <a:pt x="3970421" y="1492066"/>
                </a:cubicBezTo>
                <a:cubicBezTo>
                  <a:pt x="3974432" y="1540192"/>
                  <a:pt x="3982453" y="1588152"/>
                  <a:pt x="3982453" y="1636445"/>
                </a:cubicBezTo>
                <a:cubicBezTo>
                  <a:pt x="3982453" y="1804935"/>
                  <a:pt x="3977902" y="1973447"/>
                  <a:pt x="3970421" y="2141771"/>
                </a:cubicBezTo>
                <a:cubicBezTo>
                  <a:pt x="3969858" y="2154441"/>
                  <a:pt x="3961465" y="2165562"/>
                  <a:pt x="3958389" y="2177866"/>
                </a:cubicBezTo>
                <a:cubicBezTo>
                  <a:pt x="3953429" y="2197705"/>
                  <a:pt x="3953304" y="2218790"/>
                  <a:pt x="3946358" y="2238024"/>
                </a:cubicBezTo>
                <a:cubicBezTo>
                  <a:pt x="3848947" y="2507777"/>
                  <a:pt x="3748780" y="2776553"/>
                  <a:pt x="3645568" y="3044140"/>
                </a:cubicBezTo>
                <a:cubicBezTo>
                  <a:pt x="3640364" y="3057631"/>
                  <a:pt x="3630383" y="3068821"/>
                  <a:pt x="3621505" y="3080235"/>
                </a:cubicBezTo>
                <a:cubicBezTo>
                  <a:pt x="3602274" y="3104960"/>
                  <a:pt x="3582417" y="3129247"/>
                  <a:pt x="3561347" y="3152424"/>
                </a:cubicBezTo>
                <a:cubicBezTo>
                  <a:pt x="3542271" y="3173408"/>
                  <a:pt x="3519147" y="3190634"/>
                  <a:pt x="3501189" y="3212582"/>
                </a:cubicBezTo>
                <a:cubicBezTo>
                  <a:pt x="3482876" y="3234965"/>
                  <a:pt x="3470818" y="3261943"/>
                  <a:pt x="3453063" y="3284771"/>
                </a:cubicBezTo>
                <a:cubicBezTo>
                  <a:pt x="3442617" y="3298202"/>
                  <a:pt x="3426858" y="3307020"/>
                  <a:pt x="3416968" y="3320866"/>
                </a:cubicBezTo>
                <a:cubicBezTo>
                  <a:pt x="3406543" y="3335461"/>
                  <a:pt x="3404577" y="3355374"/>
                  <a:pt x="3392905" y="3368992"/>
                </a:cubicBezTo>
                <a:cubicBezTo>
                  <a:pt x="3379855" y="3384217"/>
                  <a:pt x="3358958" y="3390908"/>
                  <a:pt x="3344779" y="3405087"/>
                </a:cubicBezTo>
                <a:cubicBezTo>
                  <a:pt x="3334554" y="3415312"/>
                  <a:pt x="3330941" y="3430957"/>
                  <a:pt x="3320716" y="3441182"/>
                </a:cubicBezTo>
                <a:cubicBezTo>
                  <a:pt x="3296583" y="3465315"/>
                  <a:pt x="3256231" y="3488633"/>
                  <a:pt x="3224463" y="3501340"/>
                </a:cubicBezTo>
                <a:cubicBezTo>
                  <a:pt x="3200913" y="3510760"/>
                  <a:pt x="3173379" y="3511333"/>
                  <a:pt x="3152274" y="3525403"/>
                </a:cubicBezTo>
                <a:cubicBezTo>
                  <a:pt x="3082909" y="3571646"/>
                  <a:pt x="3149822" y="3531610"/>
                  <a:pt x="3080084" y="3561498"/>
                </a:cubicBezTo>
                <a:cubicBezTo>
                  <a:pt x="2992005" y="3599246"/>
                  <a:pt x="3072557" y="3575412"/>
                  <a:pt x="2983831" y="3597592"/>
                </a:cubicBezTo>
                <a:cubicBezTo>
                  <a:pt x="2963779" y="3609624"/>
                  <a:pt x="2945043" y="3624189"/>
                  <a:pt x="2923674" y="3633687"/>
                </a:cubicBezTo>
                <a:cubicBezTo>
                  <a:pt x="2908563" y="3640403"/>
                  <a:pt x="2891689" y="3642132"/>
                  <a:pt x="2875547" y="3645719"/>
                </a:cubicBezTo>
                <a:cubicBezTo>
                  <a:pt x="2788433" y="3665077"/>
                  <a:pt x="2843794" y="3648281"/>
                  <a:pt x="2779295" y="3669782"/>
                </a:cubicBezTo>
                <a:cubicBezTo>
                  <a:pt x="2711116" y="3665771"/>
                  <a:pt x="2642368" y="3667409"/>
                  <a:pt x="2574758" y="3657750"/>
                </a:cubicBezTo>
                <a:cubicBezTo>
                  <a:pt x="2557002" y="3655213"/>
                  <a:pt x="2544556" y="3634305"/>
                  <a:pt x="2526631" y="3633687"/>
                </a:cubicBezTo>
                <a:cubicBezTo>
                  <a:pt x="2193931" y="3622215"/>
                  <a:pt x="1860884" y="3625666"/>
                  <a:pt x="1528010" y="3621656"/>
                </a:cubicBezTo>
                <a:cubicBezTo>
                  <a:pt x="1437284" y="3591412"/>
                  <a:pt x="1549118" y="3632210"/>
                  <a:pt x="1455821" y="3585561"/>
                </a:cubicBezTo>
                <a:cubicBezTo>
                  <a:pt x="1444477" y="3579889"/>
                  <a:pt x="1431758" y="3577540"/>
                  <a:pt x="1419726" y="3573529"/>
                </a:cubicBezTo>
                <a:cubicBezTo>
                  <a:pt x="1399673" y="3557487"/>
                  <a:pt x="1380336" y="3540507"/>
                  <a:pt x="1359568" y="3525403"/>
                </a:cubicBezTo>
                <a:cubicBezTo>
                  <a:pt x="1336179" y="3508393"/>
                  <a:pt x="1310515" y="3494629"/>
                  <a:pt x="1287379" y="3477277"/>
                </a:cubicBezTo>
                <a:cubicBezTo>
                  <a:pt x="1278304" y="3470471"/>
                  <a:pt x="1272391" y="3460019"/>
                  <a:pt x="1263316" y="3453213"/>
                </a:cubicBezTo>
                <a:cubicBezTo>
                  <a:pt x="1240180" y="3435861"/>
                  <a:pt x="1214819" y="3421672"/>
                  <a:pt x="1191126" y="3405087"/>
                </a:cubicBezTo>
                <a:cubicBezTo>
                  <a:pt x="1174698" y="3393588"/>
                  <a:pt x="1160529" y="3378730"/>
                  <a:pt x="1143000" y="3368992"/>
                </a:cubicBezTo>
                <a:cubicBezTo>
                  <a:pt x="1121417" y="3357001"/>
                  <a:pt x="1073764" y="3341903"/>
                  <a:pt x="1046747" y="3332898"/>
                </a:cubicBezTo>
                <a:cubicBezTo>
                  <a:pt x="977621" y="3263772"/>
                  <a:pt x="1013492" y="3281708"/>
                  <a:pt x="950495" y="3260708"/>
                </a:cubicBezTo>
                <a:cubicBezTo>
                  <a:pt x="923745" y="3180459"/>
                  <a:pt x="961854" y="3271956"/>
                  <a:pt x="890337" y="3188519"/>
                </a:cubicBezTo>
                <a:cubicBezTo>
                  <a:pt x="808924" y="3093537"/>
                  <a:pt x="922221" y="3177689"/>
                  <a:pt x="830179" y="3116329"/>
                </a:cubicBezTo>
                <a:cubicBezTo>
                  <a:pt x="826168" y="3104298"/>
                  <a:pt x="825933" y="3090246"/>
                  <a:pt x="818147" y="3080235"/>
                </a:cubicBezTo>
                <a:cubicBezTo>
                  <a:pt x="797254" y="3053373"/>
                  <a:pt x="745958" y="3008045"/>
                  <a:pt x="745958" y="3008045"/>
                </a:cubicBezTo>
                <a:cubicBezTo>
                  <a:pt x="723897" y="2941864"/>
                  <a:pt x="747182" y="3001164"/>
                  <a:pt x="709863" y="2935856"/>
                </a:cubicBezTo>
                <a:cubicBezTo>
                  <a:pt x="700964" y="2920283"/>
                  <a:pt x="695749" y="2902653"/>
                  <a:pt x="685800" y="2887729"/>
                </a:cubicBezTo>
                <a:cubicBezTo>
                  <a:pt x="671556" y="2866362"/>
                  <a:pt x="651919" y="2848938"/>
                  <a:pt x="637674" y="2827571"/>
                </a:cubicBezTo>
                <a:cubicBezTo>
                  <a:pt x="627725" y="2812648"/>
                  <a:pt x="624371" y="2793793"/>
                  <a:pt x="613610" y="2779445"/>
                </a:cubicBezTo>
                <a:cubicBezTo>
                  <a:pt x="599998" y="2761296"/>
                  <a:pt x="579656" y="2749034"/>
                  <a:pt x="565484" y="2731319"/>
                </a:cubicBezTo>
                <a:cubicBezTo>
                  <a:pt x="547418" y="2708736"/>
                  <a:pt x="517358" y="2659129"/>
                  <a:pt x="517358" y="2659129"/>
                </a:cubicBezTo>
                <a:cubicBezTo>
                  <a:pt x="482815" y="2520963"/>
                  <a:pt x="531117" y="2691232"/>
                  <a:pt x="481263" y="2574908"/>
                </a:cubicBezTo>
                <a:cubicBezTo>
                  <a:pt x="474749" y="2559709"/>
                  <a:pt x="475037" y="2542265"/>
                  <a:pt x="469231" y="2526782"/>
                </a:cubicBezTo>
                <a:cubicBezTo>
                  <a:pt x="462933" y="2509988"/>
                  <a:pt x="453189" y="2494698"/>
                  <a:pt x="445168" y="2478656"/>
                </a:cubicBezTo>
                <a:cubicBezTo>
                  <a:pt x="389995" y="2202787"/>
                  <a:pt x="451496" y="2455424"/>
                  <a:pt x="397042" y="2310213"/>
                </a:cubicBezTo>
                <a:cubicBezTo>
                  <a:pt x="379230" y="2262714"/>
                  <a:pt x="348916" y="2165835"/>
                  <a:pt x="348916" y="2165835"/>
                </a:cubicBezTo>
                <a:cubicBezTo>
                  <a:pt x="344905" y="2137761"/>
                  <a:pt x="344346" y="2108973"/>
                  <a:pt x="336884" y="2081613"/>
                </a:cubicBezTo>
                <a:cubicBezTo>
                  <a:pt x="332165" y="2064309"/>
                  <a:pt x="319119" y="2050281"/>
                  <a:pt x="312821" y="2033487"/>
                </a:cubicBezTo>
                <a:cubicBezTo>
                  <a:pt x="307015" y="2018004"/>
                  <a:pt x="304376" y="2001503"/>
                  <a:pt x="300789" y="1985361"/>
                </a:cubicBezTo>
                <a:cubicBezTo>
                  <a:pt x="296353" y="1965398"/>
                  <a:pt x="292416" y="1945323"/>
                  <a:pt x="288758" y="1925203"/>
                </a:cubicBezTo>
                <a:cubicBezTo>
                  <a:pt x="284394" y="1901201"/>
                  <a:pt x="283145" y="1876549"/>
                  <a:pt x="276726" y="1853013"/>
                </a:cubicBezTo>
                <a:cubicBezTo>
                  <a:pt x="271043" y="1832177"/>
                  <a:pt x="260684" y="1812908"/>
                  <a:pt x="252663" y="1792856"/>
                </a:cubicBezTo>
                <a:cubicBezTo>
                  <a:pt x="225882" y="1632166"/>
                  <a:pt x="240434" y="1695810"/>
                  <a:pt x="216568" y="1600350"/>
                </a:cubicBezTo>
                <a:cubicBezTo>
                  <a:pt x="204524" y="1371500"/>
                  <a:pt x="194122" y="1305835"/>
                  <a:pt x="216568" y="1058929"/>
                </a:cubicBezTo>
                <a:cubicBezTo>
                  <a:pt x="219211" y="1029852"/>
                  <a:pt x="232044" y="1002614"/>
                  <a:pt x="240631" y="974708"/>
                </a:cubicBezTo>
                <a:cubicBezTo>
                  <a:pt x="319297" y="719047"/>
                  <a:pt x="214598" y="1064845"/>
                  <a:pt x="288758" y="842361"/>
                </a:cubicBezTo>
                <a:cubicBezTo>
                  <a:pt x="313305" y="768719"/>
                  <a:pt x="285797" y="811315"/>
                  <a:pt x="324853" y="722045"/>
                </a:cubicBezTo>
                <a:cubicBezTo>
                  <a:pt x="340558" y="686148"/>
                  <a:pt x="430124" y="508488"/>
                  <a:pt x="457200" y="481413"/>
                </a:cubicBezTo>
                <a:cubicBezTo>
                  <a:pt x="469232" y="469382"/>
                  <a:pt x="482222" y="458238"/>
                  <a:pt x="493295" y="445319"/>
                </a:cubicBezTo>
                <a:cubicBezTo>
                  <a:pt x="526975" y="406026"/>
                  <a:pt x="526263" y="399164"/>
                  <a:pt x="553453" y="361098"/>
                </a:cubicBezTo>
                <a:cubicBezTo>
                  <a:pt x="565108" y="344780"/>
                  <a:pt x="575368" y="327150"/>
                  <a:pt x="589547" y="312971"/>
                </a:cubicBezTo>
                <a:cubicBezTo>
                  <a:pt x="607705" y="294813"/>
                  <a:pt x="631547" y="283003"/>
                  <a:pt x="649705" y="264845"/>
                </a:cubicBezTo>
                <a:cubicBezTo>
                  <a:pt x="704127" y="210423"/>
                  <a:pt x="639594" y="240141"/>
                  <a:pt x="709863" y="216719"/>
                </a:cubicBezTo>
                <a:cubicBezTo>
                  <a:pt x="766683" y="178839"/>
                  <a:pt x="726532" y="198990"/>
                  <a:pt x="806116" y="180624"/>
                </a:cubicBezTo>
                <a:cubicBezTo>
                  <a:pt x="1012768" y="132935"/>
                  <a:pt x="786955" y="176486"/>
                  <a:pt x="1010653" y="144529"/>
                </a:cubicBezTo>
                <a:cubicBezTo>
                  <a:pt x="1030897" y="141637"/>
                  <a:pt x="1050690" y="136156"/>
                  <a:pt x="1070810" y="132498"/>
                </a:cubicBezTo>
                <a:cubicBezTo>
                  <a:pt x="1094812" y="128134"/>
                  <a:pt x="1119186" y="125758"/>
                  <a:pt x="1143000" y="120466"/>
                </a:cubicBezTo>
                <a:cubicBezTo>
                  <a:pt x="1155380" y="117715"/>
                  <a:pt x="1166617" y="110704"/>
                  <a:pt x="1179095" y="108435"/>
                </a:cubicBezTo>
                <a:cubicBezTo>
                  <a:pt x="1210907" y="102651"/>
                  <a:pt x="1243263" y="100414"/>
                  <a:pt x="1275347" y="96403"/>
                </a:cubicBezTo>
                <a:lnTo>
                  <a:pt x="1756610" y="108435"/>
                </a:lnTo>
                <a:cubicBezTo>
                  <a:pt x="1792897" y="109916"/>
                  <a:pt x="1829130" y="114155"/>
                  <a:pt x="1864895" y="120466"/>
                </a:cubicBezTo>
                <a:cubicBezTo>
                  <a:pt x="1897463" y="126213"/>
                  <a:pt x="1928098" y="143305"/>
                  <a:pt x="1961147" y="144529"/>
                </a:cubicBezTo>
                <a:lnTo>
                  <a:pt x="2286000" y="156561"/>
                </a:lnTo>
                <a:cubicBezTo>
                  <a:pt x="2306053" y="160571"/>
                  <a:pt x="2325751" y="167275"/>
                  <a:pt x="2346158" y="168592"/>
                </a:cubicBezTo>
                <a:cubicBezTo>
                  <a:pt x="2450292" y="175310"/>
                  <a:pt x="2555146" y="170241"/>
                  <a:pt x="2658979" y="180624"/>
                </a:cubicBezTo>
                <a:cubicBezTo>
                  <a:pt x="2685344" y="183261"/>
                  <a:pt x="2720153" y="217227"/>
                  <a:pt x="2743200" y="228750"/>
                </a:cubicBezTo>
                <a:cubicBezTo>
                  <a:pt x="2754544" y="234422"/>
                  <a:pt x="2767951" y="235110"/>
                  <a:pt x="2779295" y="240782"/>
                </a:cubicBezTo>
                <a:cubicBezTo>
                  <a:pt x="2800211" y="251240"/>
                  <a:pt x="2818537" y="266419"/>
                  <a:pt x="2839453" y="276877"/>
                </a:cubicBezTo>
                <a:cubicBezTo>
                  <a:pt x="2904542" y="309422"/>
                  <a:pt x="2928860" y="305244"/>
                  <a:pt x="3007895" y="325003"/>
                </a:cubicBezTo>
                <a:cubicBezTo>
                  <a:pt x="3036220" y="332084"/>
                  <a:pt x="3063905" y="341543"/>
                  <a:pt x="3092116" y="349066"/>
                </a:cubicBezTo>
                <a:cubicBezTo>
                  <a:pt x="3210861" y="380731"/>
                  <a:pt x="3177192" y="369509"/>
                  <a:pt x="3308684" y="397192"/>
                </a:cubicBezTo>
                <a:cubicBezTo>
                  <a:pt x="3344866" y="404809"/>
                  <a:pt x="3380786" y="413639"/>
                  <a:pt x="3416968" y="421256"/>
                </a:cubicBezTo>
                <a:cubicBezTo>
                  <a:pt x="3456990" y="429682"/>
                  <a:pt x="3497958" y="434083"/>
                  <a:pt x="3537284" y="445319"/>
                </a:cubicBezTo>
                <a:cubicBezTo>
                  <a:pt x="3610451" y="466224"/>
                  <a:pt x="3680686" y="496603"/>
                  <a:pt x="3753853" y="517508"/>
                </a:cubicBezTo>
                <a:cubicBezTo>
                  <a:pt x="3808822" y="533213"/>
                  <a:pt x="3856975" y="545652"/>
                  <a:pt x="3910263" y="565635"/>
                </a:cubicBezTo>
                <a:cubicBezTo>
                  <a:pt x="3950707" y="580802"/>
                  <a:pt x="3994639" y="589801"/>
                  <a:pt x="4030579" y="613761"/>
                </a:cubicBezTo>
                <a:cubicBezTo>
                  <a:pt x="4042611" y="621782"/>
                  <a:pt x="4053740" y="631357"/>
                  <a:pt x="4066674" y="637824"/>
                </a:cubicBezTo>
                <a:cubicBezTo>
                  <a:pt x="4078017" y="643496"/>
                  <a:pt x="4091425" y="644184"/>
                  <a:pt x="4102768" y="649856"/>
                </a:cubicBezTo>
                <a:cubicBezTo>
                  <a:pt x="4174554" y="685749"/>
                  <a:pt x="4104918" y="671343"/>
                  <a:pt x="4199021" y="734077"/>
                </a:cubicBezTo>
                <a:lnTo>
                  <a:pt x="4235116" y="758140"/>
                </a:lnTo>
                <a:cubicBezTo>
                  <a:pt x="4243137" y="774182"/>
                  <a:pt x="4252518" y="789613"/>
                  <a:pt x="4259179" y="806266"/>
                </a:cubicBezTo>
                <a:cubicBezTo>
                  <a:pt x="4268599" y="829817"/>
                  <a:pt x="4283242" y="878456"/>
                  <a:pt x="4283242" y="878456"/>
                </a:cubicBezTo>
                <a:cubicBezTo>
                  <a:pt x="4276690" y="993110"/>
                  <a:pt x="4291110" y="1201145"/>
                  <a:pt x="4247147" y="1347687"/>
                </a:cubicBezTo>
                <a:cubicBezTo>
                  <a:pt x="4239858" y="1371982"/>
                  <a:pt x="4231105" y="1395814"/>
                  <a:pt x="4223084" y="1419877"/>
                </a:cubicBezTo>
                <a:cubicBezTo>
                  <a:pt x="4219074" y="1447951"/>
                  <a:pt x="4215981" y="1476171"/>
                  <a:pt x="4211053" y="1504098"/>
                </a:cubicBezTo>
                <a:cubicBezTo>
                  <a:pt x="4203945" y="1544375"/>
                  <a:pt x="4193713" y="1584070"/>
                  <a:pt x="4186989" y="1624413"/>
                </a:cubicBezTo>
                <a:cubicBezTo>
                  <a:pt x="4181673" y="1656307"/>
                  <a:pt x="4179231" y="1688616"/>
                  <a:pt x="4174958" y="1720666"/>
                </a:cubicBezTo>
                <a:cubicBezTo>
                  <a:pt x="4171210" y="1748776"/>
                  <a:pt x="4166443" y="1776747"/>
                  <a:pt x="4162926" y="1804887"/>
                </a:cubicBezTo>
                <a:cubicBezTo>
                  <a:pt x="4158421" y="1840923"/>
                  <a:pt x="4157206" y="1877407"/>
                  <a:pt x="4150895" y="1913171"/>
                </a:cubicBezTo>
                <a:cubicBezTo>
                  <a:pt x="4138798" y="1981718"/>
                  <a:pt x="4117432" y="2041607"/>
                  <a:pt x="4090737" y="2105677"/>
                </a:cubicBezTo>
                <a:cubicBezTo>
                  <a:pt x="4063798" y="2170330"/>
                  <a:pt x="4025758" y="2230836"/>
                  <a:pt x="4006516" y="2298182"/>
                </a:cubicBezTo>
                <a:cubicBezTo>
                  <a:pt x="3998495" y="2326256"/>
                  <a:pt x="3989018" y="2353954"/>
                  <a:pt x="3982453" y="2382403"/>
                </a:cubicBezTo>
                <a:cubicBezTo>
                  <a:pt x="3976968" y="2406173"/>
                  <a:pt x="3977431" y="2431226"/>
                  <a:pt x="3970421" y="2454592"/>
                </a:cubicBezTo>
                <a:cubicBezTo>
                  <a:pt x="3965267" y="2471771"/>
                  <a:pt x="3953423" y="2486233"/>
                  <a:pt x="3946358" y="2502719"/>
                </a:cubicBezTo>
                <a:cubicBezTo>
                  <a:pt x="3941362" y="2514376"/>
                  <a:pt x="3939998" y="2527470"/>
                  <a:pt x="3934326" y="2538813"/>
                </a:cubicBezTo>
                <a:cubicBezTo>
                  <a:pt x="3927859" y="2551747"/>
                  <a:pt x="3916730" y="2561974"/>
                  <a:pt x="3910263" y="2574908"/>
                </a:cubicBezTo>
                <a:cubicBezTo>
                  <a:pt x="3860413" y="2674610"/>
                  <a:pt x="3905407" y="2598271"/>
                  <a:pt x="3874168" y="2671161"/>
                </a:cubicBezTo>
                <a:cubicBezTo>
                  <a:pt x="3836695" y="2758598"/>
                  <a:pt x="3865833" y="2681040"/>
                  <a:pt x="3814010" y="2767413"/>
                </a:cubicBezTo>
                <a:cubicBezTo>
                  <a:pt x="3800168" y="2790483"/>
                  <a:pt x="3789049" y="2815111"/>
                  <a:pt x="3777916" y="2839603"/>
                </a:cubicBezTo>
                <a:cubicBezTo>
                  <a:pt x="3768979" y="2859265"/>
                  <a:pt x="3765300" y="2881446"/>
                  <a:pt x="3753853" y="2899761"/>
                </a:cubicBezTo>
                <a:cubicBezTo>
                  <a:pt x="3744835" y="2914190"/>
                  <a:pt x="3728204" y="2922425"/>
                  <a:pt x="3717758" y="2935856"/>
                </a:cubicBezTo>
                <a:cubicBezTo>
                  <a:pt x="3700003" y="2958684"/>
                  <a:pt x="3687697" y="2985462"/>
                  <a:pt x="3669631" y="3008045"/>
                </a:cubicBezTo>
                <a:cubicBezTo>
                  <a:pt x="3655459" y="3025760"/>
                  <a:pt x="3635433" y="3038263"/>
                  <a:pt x="3621505" y="3056171"/>
                </a:cubicBezTo>
                <a:cubicBezTo>
                  <a:pt x="3607148" y="3074630"/>
                  <a:pt x="3600019" y="3098068"/>
                  <a:pt x="3585410" y="3116329"/>
                </a:cubicBezTo>
                <a:cubicBezTo>
                  <a:pt x="3567695" y="3138473"/>
                  <a:pt x="3544329" y="3155503"/>
                  <a:pt x="3525253" y="3176487"/>
                </a:cubicBezTo>
                <a:cubicBezTo>
                  <a:pt x="3504183" y="3199665"/>
                  <a:pt x="3488185" y="3227511"/>
                  <a:pt x="3465095" y="3248677"/>
                </a:cubicBezTo>
                <a:cubicBezTo>
                  <a:pt x="3439663" y="3271989"/>
                  <a:pt x="3408220" y="3287800"/>
                  <a:pt x="3380874" y="3308835"/>
                </a:cubicBezTo>
                <a:cubicBezTo>
                  <a:pt x="3356046" y="3327933"/>
                  <a:pt x="3331861" y="3347922"/>
                  <a:pt x="3308684" y="3368992"/>
                </a:cubicBezTo>
                <a:cubicBezTo>
                  <a:pt x="3287700" y="3388068"/>
                  <a:pt x="3270825" y="3411629"/>
                  <a:pt x="3248526" y="3429150"/>
                </a:cubicBezTo>
                <a:cubicBezTo>
                  <a:pt x="3051225" y="3584173"/>
                  <a:pt x="3215891" y="3449954"/>
                  <a:pt x="3080084" y="3525403"/>
                </a:cubicBezTo>
                <a:cubicBezTo>
                  <a:pt x="3062555" y="3535141"/>
                  <a:pt x="3048826" y="3550654"/>
                  <a:pt x="3031958" y="3561498"/>
                </a:cubicBezTo>
                <a:cubicBezTo>
                  <a:pt x="2967802" y="3602741"/>
                  <a:pt x="2871412" y="3649854"/>
                  <a:pt x="2815389" y="3705877"/>
                </a:cubicBezTo>
                <a:cubicBezTo>
                  <a:pt x="2803358" y="3717908"/>
                  <a:pt x="2793724" y="3732953"/>
                  <a:pt x="2779295" y="3741971"/>
                </a:cubicBezTo>
                <a:cubicBezTo>
                  <a:pt x="2760980" y="3753418"/>
                  <a:pt x="2738454" y="3756376"/>
                  <a:pt x="2719137" y="3766035"/>
                </a:cubicBezTo>
                <a:cubicBezTo>
                  <a:pt x="2583100" y="3834054"/>
                  <a:pt x="2681596" y="3798602"/>
                  <a:pt x="2598821" y="3826192"/>
                </a:cubicBezTo>
                <a:cubicBezTo>
                  <a:pt x="2503035" y="3890050"/>
                  <a:pt x="2555261" y="3870229"/>
                  <a:pt x="2442410" y="3886350"/>
                </a:cubicBezTo>
                <a:cubicBezTo>
                  <a:pt x="2355870" y="3915198"/>
                  <a:pt x="2463941" y="3880198"/>
                  <a:pt x="2358189" y="3910413"/>
                </a:cubicBezTo>
                <a:cubicBezTo>
                  <a:pt x="2345995" y="3913897"/>
                  <a:pt x="2334666" y="3920769"/>
                  <a:pt x="2322095" y="3922445"/>
                </a:cubicBezTo>
                <a:cubicBezTo>
                  <a:pt x="2274226" y="3928828"/>
                  <a:pt x="2225842" y="3930466"/>
                  <a:pt x="2177716" y="3934477"/>
                </a:cubicBezTo>
                <a:cubicBezTo>
                  <a:pt x="2061411" y="3930466"/>
                  <a:pt x="1943936" y="3939377"/>
                  <a:pt x="1828800" y="3922445"/>
                </a:cubicBezTo>
                <a:cubicBezTo>
                  <a:pt x="1785279" y="3916045"/>
                  <a:pt x="1691201" y="3769425"/>
                  <a:pt x="1684421" y="3766035"/>
                </a:cubicBezTo>
                <a:cubicBezTo>
                  <a:pt x="1668379" y="3758014"/>
                  <a:pt x="1650176" y="3753329"/>
                  <a:pt x="1636295" y="3741971"/>
                </a:cubicBezTo>
                <a:cubicBezTo>
                  <a:pt x="1508164" y="3637135"/>
                  <a:pt x="1600901" y="3674025"/>
                  <a:pt x="1515979" y="3645719"/>
                </a:cubicBezTo>
                <a:cubicBezTo>
                  <a:pt x="1449949" y="3579689"/>
                  <a:pt x="1510792" y="3635813"/>
                  <a:pt x="1443789" y="3585561"/>
                </a:cubicBezTo>
                <a:cubicBezTo>
                  <a:pt x="1423245" y="3570153"/>
                  <a:pt x="1405501" y="3550894"/>
                  <a:pt x="1383631" y="3537435"/>
                </a:cubicBezTo>
                <a:cubicBezTo>
                  <a:pt x="1353081" y="3518635"/>
                  <a:pt x="1317226" y="3509206"/>
                  <a:pt x="1287379" y="3489308"/>
                </a:cubicBezTo>
                <a:cubicBezTo>
                  <a:pt x="1263316" y="3473266"/>
                  <a:pt x="1241056" y="3454116"/>
                  <a:pt x="1215189" y="3441182"/>
                </a:cubicBezTo>
                <a:cubicBezTo>
                  <a:pt x="1199147" y="3433161"/>
                  <a:pt x="1181986" y="3427068"/>
                  <a:pt x="1167063" y="3417119"/>
                </a:cubicBezTo>
                <a:cubicBezTo>
                  <a:pt x="1133693" y="3394872"/>
                  <a:pt x="1106681" y="3362865"/>
                  <a:pt x="1070810" y="3344929"/>
                </a:cubicBezTo>
                <a:cubicBezTo>
                  <a:pt x="1054768" y="3336908"/>
                  <a:pt x="1037607" y="3330815"/>
                  <a:pt x="1022684" y="3320866"/>
                </a:cubicBezTo>
                <a:cubicBezTo>
                  <a:pt x="1001317" y="3306621"/>
                  <a:pt x="983564" y="3287466"/>
                  <a:pt x="962526" y="3272740"/>
                </a:cubicBezTo>
                <a:cubicBezTo>
                  <a:pt x="943368" y="3259329"/>
                  <a:pt x="922421" y="3248677"/>
                  <a:pt x="902368" y="3236645"/>
                </a:cubicBezTo>
                <a:cubicBezTo>
                  <a:pt x="894347" y="3224613"/>
                  <a:pt x="888530" y="3210775"/>
                  <a:pt x="878305" y="3200550"/>
                </a:cubicBezTo>
                <a:cubicBezTo>
                  <a:pt x="817189" y="3139434"/>
                  <a:pt x="846573" y="3188940"/>
                  <a:pt x="806116" y="3140392"/>
                </a:cubicBezTo>
                <a:cubicBezTo>
                  <a:pt x="793279" y="3124987"/>
                  <a:pt x="781676" y="3108583"/>
                  <a:pt x="770021" y="3092266"/>
                </a:cubicBezTo>
                <a:cubicBezTo>
                  <a:pt x="761616" y="3080499"/>
                  <a:pt x="756183" y="3066396"/>
                  <a:pt x="745958" y="3056171"/>
                </a:cubicBezTo>
                <a:cubicBezTo>
                  <a:pt x="735733" y="3045946"/>
                  <a:pt x="720972" y="3041365"/>
                  <a:pt x="709863" y="3032108"/>
                </a:cubicBezTo>
                <a:cubicBezTo>
                  <a:pt x="668151" y="2997348"/>
                  <a:pt x="673887" y="2991342"/>
                  <a:pt x="637674" y="2947887"/>
                </a:cubicBezTo>
                <a:cubicBezTo>
                  <a:pt x="630412" y="2939173"/>
                  <a:pt x="620696" y="2932682"/>
                  <a:pt x="613610" y="2923824"/>
                </a:cubicBezTo>
                <a:cubicBezTo>
                  <a:pt x="604577" y="2912533"/>
                  <a:pt x="598804" y="2898838"/>
                  <a:pt x="589547" y="2887729"/>
                </a:cubicBezTo>
                <a:cubicBezTo>
                  <a:pt x="578654" y="2874658"/>
                  <a:pt x="563965" y="2865014"/>
                  <a:pt x="553453" y="2851635"/>
                </a:cubicBezTo>
                <a:cubicBezTo>
                  <a:pt x="519751" y="2808742"/>
                  <a:pt x="489459" y="2763276"/>
                  <a:pt x="457200" y="2719287"/>
                </a:cubicBezTo>
                <a:cubicBezTo>
                  <a:pt x="445342" y="2703117"/>
                  <a:pt x="421105" y="2671161"/>
                  <a:pt x="421105" y="2671161"/>
                </a:cubicBezTo>
                <a:cubicBezTo>
                  <a:pt x="417095" y="2655119"/>
                  <a:pt x="416469" y="2637825"/>
                  <a:pt x="409074" y="2623035"/>
                </a:cubicBezTo>
                <a:cubicBezTo>
                  <a:pt x="388158" y="2581202"/>
                  <a:pt x="364946" y="2540136"/>
                  <a:pt x="336884" y="2502719"/>
                </a:cubicBezTo>
                <a:cubicBezTo>
                  <a:pt x="306657" y="2462416"/>
                  <a:pt x="287901" y="2440847"/>
                  <a:pt x="264695" y="2394435"/>
                </a:cubicBezTo>
                <a:cubicBezTo>
                  <a:pt x="259023" y="2383091"/>
                  <a:pt x="257116" y="2370215"/>
                  <a:pt x="252663" y="2358340"/>
                </a:cubicBezTo>
                <a:cubicBezTo>
                  <a:pt x="245080" y="2338118"/>
                  <a:pt x="237371" y="2317918"/>
                  <a:pt x="228600" y="2298182"/>
                </a:cubicBezTo>
                <a:cubicBezTo>
                  <a:pt x="221316" y="2281792"/>
                  <a:pt x="211821" y="2266446"/>
                  <a:pt x="204537" y="2250056"/>
                </a:cubicBezTo>
                <a:cubicBezTo>
                  <a:pt x="195766" y="2230320"/>
                  <a:pt x="189411" y="2209560"/>
                  <a:pt x="180474" y="2189898"/>
                </a:cubicBezTo>
                <a:cubicBezTo>
                  <a:pt x="169341" y="2165406"/>
                  <a:pt x="154371" y="2142687"/>
                  <a:pt x="144379" y="2117708"/>
                </a:cubicBezTo>
                <a:cubicBezTo>
                  <a:pt x="138238" y="2102355"/>
                  <a:pt x="137099" y="2085420"/>
                  <a:pt x="132347" y="2069582"/>
                </a:cubicBezTo>
                <a:cubicBezTo>
                  <a:pt x="110045" y="1995242"/>
                  <a:pt x="114372" y="2009568"/>
                  <a:pt x="84221" y="1949266"/>
                </a:cubicBezTo>
                <a:cubicBezTo>
                  <a:pt x="77160" y="1913963"/>
                  <a:pt x="74030" y="1885381"/>
                  <a:pt x="60158" y="1853013"/>
                </a:cubicBezTo>
                <a:cubicBezTo>
                  <a:pt x="53093" y="1836528"/>
                  <a:pt x="44116" y="1820929"/>
                  <a:pt x="36095" y="1804887"/>
                </a:cubicBezTo>
                <a:cubicBezTo>
                  <a:pt x="32084" y="1768792"/>
                  <a:pt x="29585" y="1732497"/>
                  <a:pt x="24063" y="1696603"/>
                </a:cubicBezTo>
                <a:cubicBezTo>
                  <a:pt x="21549" y="1680260"/>
                  <a:pt x="15618" y="1664619"/>
                  <a:pt x="12031" y="1648477"/>
                </a:cubicBezTo>
                <a:cubicBezTo>
                  <a:pt x="7595" y="1628514"/>
                  <a:pt x="4010" y="1608372"/>
                  <a:pt x="0" y="1588319"/>
                </a:cubicBezTo>
                <a:cubicBezTo>
                  <a:pt x="8688" y="1336357"/>
                  <a:pt x="-10081" y="1332889"/>
                  <a:pt x="24063" y="1179245"/>
                </a:cubicBezTo>
                <a:cubicBezTo>
                  <a:pt x="27650" y="1163103"/>
                  <a:pt x="29581" y="1146318"/>
                  <a:pt x="36095" y="1131119"/>
                </a:cubicBezTo>
                <a:cubicBezTo>
                  <a:pt x="41791" y="1117828"/>
                  <a:pt x="52137" y="1107056"/>
                  <a:pt x="60158" y="1095024"/>
                </a:cubicBezTo>
                <a:cubicBezTo>
                  <a:pt x="90398" y="1004300"/>
                  <a:pt x="49606" y="1116127"/>
                  <a:pt x="96253" y="1022835"/>
                </a:cubicBezTo>
                <a:cubicBezTo>
                  <a:pt x="176891" y="861562"/>
                  <a:pt x="61744" y="1056551"/>
                  <a:pt x="156410" y="914550"/>
                </a:cubicBezTo>
                <a:cubicBezTo>
                  <a:pt x="169382" y="895092"/>
                  <a:pt x="180111" y="874223"/>
                  <a:pt x="192505" y="854392"/>
                </a:cubicBezTo>
                <a:cubicBezTo>
                  <a:pt x="200169" y="842130"/>
                  <a:pt x="209394" y="830853"/>
                  <a:pt x="216568" y="818298"/>
                </a:cubicBezTo>
                <a:cubicBezTo>
                  <a:pt x="225467" y="802725"/>
                  <a:pt x="228958" y="783789"/>
                  <a:pt x="240631" y="770171"/>
                </a:cubicBezTo>
                <a:cubicBezTo>
                  <a:pt x="253681" y="754946"/>
                  <a:pt x="273353" y="746914"/>
                  <a:pt x="288758" y="734077"/>
                </a:cubicBezTo>
                <a:cubicBezTo>
                  <a:pt x="357342" y="676924"/>
                  <a:pt x="259664" y="745451"/>
                  <a:pt x="348916" y="685950"/>
                </a:cubicBezTo>
                <a:cubicBezTo>
                  <a:pt x="402102" y="606173"/>
                  <a:pt x="339592" y="694824"/>
                  <a:pt x="409074" y="613761"/>
                </a:cubicBezTo>
                <a:cubicBezTo>
                  <a:pt x="429905" y="589457"/>
                  <a:pt x="463658" y="532327"/>
                  <a:pt x="493295" y="517508"/>
                </a:cubicBezTo>
                <a:cubicBezTo>
                  <a:pt x="509337" y="509487"/>
                  <a:pt x="525849" y="502343"/>
                  <a:pt x="541421" y="493445"/>
                </a:cubicBezTo>
                <a:cubicBezTo>
                  <a:pt x="553976" y="486271"/>
                  <a:pt x="564302" y="475255"/>
                  <a:pt x="577516" y="469382"/>
                </a:cubicBezTo>
                <a:cubicBezTo>
                  <a:pt x="600695" y="459080"/>
                  <a:pt x="625642" y="453340"/>
                  <a:pt x="649705" y="445319"/>
                </a:cubicBezTo>
                <a:cubicBezTo>
                  <a:pt x="661737" y="441308"/>
                  <a:pt x="675247" y="440322"/>
                  <a:pt x="685800" y="433287"/>
                </a:cubicBezTo>
                <a:cubicBezTo>
                  <a:pt x="732447" y="402189"/>
                  <a:pt x="708177" y="413797"/>
                  <a:pt x="757989" y="397192"/>
                </a:cubicBezTo>
                <a:cubicBezTo>
                  <a:pt x="780369" y="374813"/>
                  <a:pt x="787795" y="364242"/>
                  <a:pt x="818147" y="349066"/>
                </a:cubicBezTo>
                <a:cubicBezTo>
                  <a:pt x="873449" y="321415"/>
                  <a:pt x="848227" y="347061"/>
                  <a:pt x="866274" y="337035"/>
                </a:cubicBezTo>
                <a:close/>
              </a:path>
            </a:pathLst>
          </a:custGeom>
          <a:noFill/>
          <a:ln w="12700">
            <a:solidFill>
              <a:srgbClr val="DB5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uadroTexto 3">
            <a:extLst>
              <a:ext uri="{FF2B5EF4-FFF2-40B4-BE49-F238E27FC236}">
                <a16:creationId xmlns:a16="http://schemas.microsoft.com/office/drawing/2014/main" id="{0ED43368-6935-4067-90E5-465931ACD7CE}"/>
              </a:ext>
            </a:extLst>
          </p:cNvPr>
          <p:cNvSpPr txBox="1"/>
          <p:nvPr/>
        </p:nvSpPr>
        <p:spPr>
          <a:xfrm>
            <a:off x="694232" y="5811254"/>
            <a:ext cx="11497767" cy="707886"/>
          </a:xfrm>
          <a:prstGeom prst="rect">
            <a:avLst/>
          </a:prstGeom>
          <a:noFill/>
        </p:spPr>
        <p:txBody>
          <a:bodyPr wrap="square" rtlCol="0">
            <a:spAutoFit/>
          </a:bodyPr>
          <a:lstStyle/>
          <a:p>
            <a:r>
              <a:rPr lang="es-ES" sz="2000" dirty="0">
                <a:latin typeface="Century Gothic" panose="020B0502020202020204" pitchFamily="34" charset="0"/>
              </a:rPr>
              <a:t>Somos seres sociales por eso resulta obvio afirmar que este factor resulte indispensable para la consecución de nuestro bienestar.</a:t>
            </a:r>
            <a:endParaRPr lang="es-CO" sz="2000" dirty="0">
              <a:latin typeface="Century Gothic" panose="020B0502020202020204" pitchFamily="34" charset="0"/>
            </a:endParaRPr>
          </a:p>
        </p:txBody>
      </p:sp>
      <p:pic>
        <p:nvPicPr>
          <p:cNvPr id="5" name="Imagen 4">
            <a:extLst>
              <a:ext uri="{FF2B5EF4-FFF2-40B4-BE49-F238E27FC236}">
                <a16:creationId xmlns:a16="http://schemas.microsoft.com/office/drawing/2014/main" id="{8A291C92-86A7-4814-897F-039CC2CC6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799" y="222585"/>
            <a:ext cx="6648687" cy="907939"/>
          </a:xfrm>
          <a:prstGeom prst="rect">
            <a:avLst/>
          </a:prstGeom>
        </p:spPr>
      </p:pic>
    </p:spTree>
    <p:extLst>
      <p:ext uri="{BB962C8B-B14F-4D97-AF65-F5344CB8AC3E}">
        <p14:creationId xmlns:p14="http://schemas.microsoft.com/office/powerpoint/2010/main" val="273131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4204439" y="2750820"/>
            <a:ext cx="4475747"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s-419" sz="6600" dirty="0">
                <a:solidFill>
                  <a:srgbClr val="8F294E"/>
                </a:solidFill>
                <a:latin typeface="Century Gothic" panose="020B0502020202020204" pitchFamily="34" charset="0"/>
              </a:rPr>
              <a:t>Propósito </a:t>
            </a:r>
            <a:endParaRPr lang="pt-BR" sz="6600" dirty="0">
              <a:solidFill>
                <a:srgbClr val="8F294E"/>
              </a:solidFill>
              <a:latin typeface="Century Gothic" panose="020B0502020202020204" pitchFamily="34" charset="0"/>
            </a:endParaRPr>
          </a:p>
        </p:txBody>
      </p:sp>
      <p:sp>
        <p:nvSpPr>
          <p:cNvPr id="10" name="Forma libre 12">
            <a:extLst>
              <a:ext uri="{FF2B5EF4-FFF2-40B4-BE49-F238E27FC236}">
                <a16:creationId xmlns:a16="http://schemas.microsoft.com/office/drawing/2014/main" id="{3131B494-D2F0-4BED-AA58-CF15FB72A770}"/>
              </a:ext>
            </a:extLst>
          </p:cNvPr>
          <p:cNvSpPr/>
          <p:nvPr/>
        </p:nvSpPr>
        <p:spPr>
          <a:xfrm>
            <a:off x="1283677" y="1248508"/>
            <a:ext cx="9616933" cy="4562746"/>
          </a:xfrm>
          <a:custGeom>
            <a:avLst/>
            <a:gdLst>
              <a:gd name="connsiteX0" fmla="*/ 866274 w 4283242"/>
              <a:gd name="connsiteY0" fmla="*/ 337035 h 3934477"/>
              <a:gd name="connsiteX1" fmla="*/ 926431 w 4283242"/>
              <a:gd name="connsiteY1" fmla="*/ 288908 h 3934477"/>
              <a:gd name="connsiteX2" fmla="*/ 998621 w 4283242"/>
              <a:gd name="connsiteY2" fmla="*/ 252813 h 3934477"/>
              <a:gd name="connsiteX3" fmla="*/ 1094874 w 4283242"/>
              <a:gd name="connsiteY3" fmla="*/ 192656 h 3934477"/>
              <a:gd name="connsiteX4" fmla="*/ 1167063 w 4283242"/>
              <a:gd name="connsiteY4" fmla="*/ 156561 h 3934477"/>
              <a:gd name="connsiteX5" fmla="*/ 1215189 w 4283242"/>
              <a:gd name="connsiteY5" fmla="*/ 132498 h 3934477"/>
              <a:gd name="connsiteX6" fmla="*/ 1323474 w 4283242"/>
              <a:gd name="connsiteY6" fmla="*/ 120466 h 3934477"/>
              <a:gd name="connsiteX7" fmla="*/ 1407695 w 4283242"/>
              <a:gd name="connsiteY7" fmla="*/ 96403 h 3934477"/>
              <a:gd name="connsiteX8" fmla="*/ 1491916 w 4283242"/>
              <a:gd name="connsiteY8" fmla="*/ 84371 h 3934477"/>
              <a:gd name="connsiteX9" fmla="*/ 1564105 w 4283242"/>
              <a:gd name="connsiteY9" fmla="*/ 72340 h 3934477"/>
              <a:gd name="connsiteX10" fmla="*/ 2201779 w 4283242"/>
              <a:gd name="connsiteY10" fmla="*/ 24213 h 3934477"/>
              <a:gd name="connsiteX11" fmla="*/ 2249905 w 4283242"/>
              <a:gd name="connsiteY11" fmla="*/ 150 h 3934477"/>
              <a:gd name="connsiteX12" fmla="*/ 2310063 w 4283242"/>
              <a:gd name="connsiteY12" fmla="*/ 36245 h 3934477"/>
              <a:gd name="connsiteX13" fmla="*/ 2406316 w 4283242"/>
              <a:gd name="connsiteY13" fmla="*/ 72340 h 3934477"/>
              <a:gd name="connsiteX14" fmla="*/ 2550695 w 4283242"/>
              <a:gd name="connsiteY14" fmla="*/ 144529 h 3934477"/>
              <a:gd name="connsiteX15" fmla="*/ 2598821 w 4283242"/>
              <a:gd name="connsiteY15" fmla="*/ 168592 h 3934477"/>
              <a:gd name="connsiteX16" fmla="*/ 2671010 w 4283242"/>
              <a:gd name="connsiteY16" fmla="*/ 192656 h 3934477"/>
              <a:gd name="connsiteX17" fmla="*/ 2731168 w 4283242"/>
              <a:gd name="connsiteY17" fmla="*/ 216719 h 3934477"/>
              <a:gd name="connsiteX18" fmla="*/ 2827421 w 4283242"/>
              <a:gd name="connsiteY18" fmla="*/ 228750 h 3934477"/>
              <a:gd name="connsiteX19" fmla="*/ 2947737 w 4283242"/>
              <a:gd name="connsiteY19" fmla="*/ 264845 h 3934477"/>
              <a:gd name="connsiteX20" fmla="*/ 3200400 w 4283242"/>
              <a:gd name="connsiteY20" fmla="*/ 288908 h 3934477"/>
              <a:gd name="connsiteX21" fmla="*/ 3308684 w 4283242"/>
              <a:gd name="connsiteY21" fmla="*/ 300940 h 3934477"/>
              <a:gd name="connsiteX22" fmla="*/ 3344779 w 4283242"/>
              <a:gd name="connsiteY22" fmla="*/ 312971 h 3934477"/>
              <a:gd name="connsiteX23" fmla="*/ 3453063 w 4283242"/>
              <a:gd name="connsiteY23" fmla="*/ 337035 h 3934477"/>
              <a:gd name="connsiteX24" fmla="*/ 3489158 w 4283242"/>
              <a:gd name="connsiteY24" fmla="*/ 361098 h 3934477"/>
              <a:gd name="connsiteX25" fmla="*/ 3525253 w 4283242"/>
              <a:gd name="connsiteY25" fmla="*/ 373129 h 3934477"/>
              <a:gd name="connsiteX26" fmla="*/ 3609474 w 4283242"/>
              <a:gd name="connsiteY26" fmla="*/ 433287 h 3934477"/>
              <a:gd name="connsiteX27" fmla="*/ 3645568 w 4283242"/>
              <a:gd name="connsiteY27" fmla="*/ 457350 h 3934477"/>
              <a:gd name="connsiteX28" fmla="*/ 3681663 w 4283242"/>
              <a:gd name="connsiteY28" fmla="*/ 493445 h 3934477"/>
              <a:gd name="connsiteX29" fmla="*/ 3717758 w 4283242"/>
              <a:gd name="connsiteY29" fmla="*/ 517508 h 3934477"/>
              <a:gd name="connsiteX30" fmla="*/ 3789947 w 4283242"/>
              <a:gd name="connsiteY30" fmla="*/ 601729 h 3934477"/>
              <a:gd name="connsiteX31" fmla="*/ 3826042 w 4283242"/>
              <a:gd name="connsiteY31" fmla="*/ 637824 h 3934477"/>
              <a:gd name="connsiteX32" fmla="*/ 3886200 w 4283242"/>
              <a:gd name="connsiteY32" fmla="*/ 722045 h 3934477"/>
              <a:gd name="connsiteX33" fmla="*/ 3898231 w 4283242"/>
              <a:gd name="connsiteY33" fmla="*/ 758140 h 3934477"/>
              <a:gd name="connsiteX34" fmla="*/ 3910263 w 4283242"/>
              <a:gd name="connsiteY34" fmla="*/ 806266 h 3934477"/>
              <a:gd name="connsiteX35" fmla="*/ 3934326 w 4283242"/>
              <a:gd name="connsiteY35" fmla="*/ 866424 h 3934477"/>
              <a:gd name="connsiteX36" fmla="*/ 3946358 w 4283242"/>
              <a:gd name="connsiteY36" fmla="*/ 1022835 h 3934477"/>
              <a:gd name="connsiteX37" fmla="*/ 3970421 w 4283242"/>
              <a:gd name="connsiteY37" fmla="*/ 1492066 h 3934477"/>
              <a:gd name="connsiteX38" fmla="*/ 3982453 w 4283242"/>
              <a:gd name="connsiteY38" fmla="*/ 1636445 h 3934477"/>
              <a:gd name="connsiteX39" fmla="*/ 3970421 w 4283242"/>
              <a:gd name="connsiteY39" fmla="*/ 2141771 h 3934477"/>
              <a:gd name="connsiteX40" fmla="*/ 3958389 w 4283242"/>
              <a:gd name="connsiteY40" fmla="*/ 2177866 h 3934477"/>
              <a:gd name="connsiteX41" fmla="*/ 3946358 w 4283242"/>
              <a:gd name="connsiteY41" fmla="*/ 2238024 h 3934477"/>
              <a:gd name="connsiteX42" fmla="*/ 3645568 w 4283242"/>
              <a:gd name="connsiteY42" fmla="*/ 3044140 h 3934477"/>
              <a:gd name="connsiteX43" fmla="*/ 3621505 w 4283242"/>
              <a:gd name="connsiteY43" fmla="*/ 3080235 h 3934477"/>
              <a:gd name="connsiteX44" fmla="*/ 3561347 w 4283242"/>
              <a:gd name="connsiteY44" fmla="*/ 3152424 h 3934477"/>
              <a:gd name="connsiteX45" fmla="*/ 3501189 w 4283242"/>
              <a:gd name="connsiteY45" fmla="*/ 3212582 h 3934477"/>
              <a:gd name="connsiteX46" fmla="*/ 3453063 w 4283242"/>
              <a:gd name="connsiteY46" fmla="*/ 3284771 h 3934477"/>
              <a:gd name="connsiteX47" fmla="*/ 3416968 w 4283242"/>
              <a:gd name="connsiteY47" fmla="*/ 3320866 h 3934477"/>
              <a:gd name="connsiteX48" fmla="*/ 3392905 w 4283242"/>
              <a:gd name="connsiteY48" fmla="*/ 3368992 h 3934477"/>
              <a:gd name="connsiteX49" fmla="*/ 3344779 w 4283242"/>
              <a:gd name="connsiteY49" fmla="*/ 3405087 h 3934477"/>
              <a:gd name="connsiteX50" fmla="*/ 3320716 w 4283242"/>
              <a:gd name="connsiteY50" fmla="*/ 3441182 h 3934477"/>
              <a:gd name="connsiteX51" fmla="*/ 3224463 w 4283242"/>
              <a:gd name="connsiteY51" fmla="*/ 3501340 h 3934477"/>
              <a:gd name="connsiteX52" fmla="*/ 3152274 w 4283242"/>
              <a:gd name="connsiteY52" fmla="*/ 3525403 h 3934477"/>
              <a:gd name="connsiteX53" fmla="*/ 3080084 w 4283242"/>
              <a:gd name="connsiteY53" fmla="*/ 3561498 h 3934477"/>
              <a:gd name="connsiteX54" fmla="*/ 2983831 w 4283242"/>
              <a:gd name="connsiteY54" fmla="*/ 3597592 h 3934477"/>
              <a:gd name="connsiteX55" fmla="*/ 2923674 w 4283242"/>
              <a:gd name="connsiteY55" fmla="*/ 3633687 h 3934477"/>
              <a:gd name="connsiteX56" fmla="*/ 2875547 w 4283242"/>
              <a:gd name="connsiteY56" fmla="*/ 3645719 h 3934477"/>
              <a:gd name="connsiteX57" fmla="*/ 2779295 w 4283242"/>
              <a:gd name="connsiteY57" fmla="*/ 3669782 h 3934477"/>
              <a:gd name="connsiteX58" fmla="*/ 2574758 w 4283242"/>
              <a:gd name="connsiteY58" fmla="*/ 3657750 h 3934477"/>
              <a:gd name="connsiteX59" fmla="*/ 2526631 w 4283242"/>
              <a:gd name="connsiteY59" fmla="*/ 3633687 h 3934477"/>
              <a:gd name="connsiteX60" fmla="*/ 1528010 w 4283242"/>
              <a:gd name="connsiteY60" fmla="*/ 3621656 h 3934477"/>
              <a:gd name="connsiteX61" fmla="*/ 1455821 w 4283242"/>
              <a:gd name="connsiteY61" fmla="*/ 3585561 h 3934477"/>
              <a:gd name="connsiteX62" fmla="*/ 1419726 w 4283242"/>
              <a:gd name="connsiteY62" fmla="*/ 3573529 h 3934477"/>
              <a:gd name="connsiteX63" fmla="*/ 1359568 w 4283242"/>
              <a:gd name="connsiteY63" fmla="*/ 3525403 h 3934477"/>
              <a:gd name="connsiteX64" fmla="*/ 1287379 w 4283242"/>
              <a:gd name="connsiteY64" fmla="*/ 3477277 h 3934477"/>
              <a:gd name="connsiteX65" fmla="*/ 1263316 w 4283242"/>
              <a:gd name="connsiteY65" fmla="*/ 3453213 h 3934477"/>
              <a:gd name="connsiteX66" fmla="*/ 1191126 w 4283242"/>
              <a:gd name="connsiteY66" fmla="*/ 3405087 h 3934477"/>
              <a:gd name="connsiteX67" fmla="*/ 1143000 w 4283242"/>
              <a:gd name="connsiteY67" fmla="*/ 3368992 h 3934477"/>
              <a:gd name="connsiteX68" fmla="*/ 1046747 w 4283242"/>
              <a:gd name="connsiteY68" fmla="*/ 3332898 h 3934477"/>
              <a:gd name="connsiteX69" fmla="*/ 950495 w 4283242"/>
              <a:gd name="connsiteY69" fmla="*/ 3260708 h 3934477"/>
              <a:gd name="connsiteX70" fmla="*/ 890337 w 4283242"/>
              <a:gd name="connsiteY70" fmla="*/ 3188519 h 3934477"/>
              <a:gd name="connsiteX71" fmla="*/ 830179 w 4283242"/>
              <a:gd name="connsiteY71" fmla="*/ 3116329 h 3934477"/>
              <a:gd name="connsiteX72" fmla="*/ 818147 w 4283242"/>
              <a:gd name="connsiteY72" fmla="*/ 3080235 h 3934477"/>
              <a:gd name="connsiteX73" fmla="*/ 745958 w 4283242"/>
              <a:gd name="connsiteY73" fmla="*/ 3008045 h 3934477"/>
              <a:gd name="connsiteX74" fmla="*/ 709863 w 4283242"/>
              <a:gd name="connsiteY74" fmla="*/ 2935856 h 3934477"/>
              <a:gd name="connsiteX75" fmla="*/ 685800 w 4283242"/>
              <a:gd name="connsiteY75" fmla="*/ 2887729 h 3934477"/>
              <a:gd name="connsiteX76" fmla="*/ 637674 w 4283242"/>
              <a:gd name="connsiteY76" fmla="*/ 2827571 h 3934477"/>
              <a:gd name="connsiteX77" fmla="*/ 613610 w 4283242"/>
              <a:gd name="connsiteY77" fmla="*/ 2779445 h 3934477"/>
              <a:gd name="connsiteX78" fmla="*/ 565484 w 4283242"/>
              <a:gd name="connsiteY78" fmla="*/ 2731319 h 3934477"/>
              <a:gd name="connsiteX79" fmla="*/ 517358 w 4283242"/>
              <a:gd name="connsiteY79" fmla="*/ 2659129 h 3934477"/>
              <a:gd name="connsiteX80" fmla="*/ 481263 w 4283242"/>
              <a:gd name="connsiteY80" fmla="*/ 2574908 h 3934477"/>
              <a:gd name="connsiteX81" fmla="*/ 469231 w 4283242"/>
              <a:gd name="connsiteY81" fmla="*/ 2526782 h 3934477"/>
              <a:gd name="connsiteX82" fmla="*/ 445168 w 4283242"/>
              <a:gd name="connsiteY82" fmla="*/ 2478656 h 3934477"/>
              <a:gd name="connsiteX83" fmla="*/ 397042 w 4283242"/>
              <a:gd name="connsiteY83" fmla="*/ 2310213 h 3934477"/>
              <a:gd name="connsiteX84" fmla="*/ 348916 w 4283242"/>
              <a:gd name="connsiteY84" fmla="*/ 2165835 h 3934477"/>
              <a:gd name="connsiteX85" fmla="*/ 336884 w 4283242"/>
              <a:gd name="connsiteY85" fmla="*/ 2081613 h 3934477"/>
              <a:gd name="connsiteX86" fmla="*/ 312821 w 4283242"/>
              <a:gd name="connsiteY86" fmla="*/ 2033487 h 3934477"/>
              <a:gd name="connsiteX87" fmla="*/ 300789 w 4283242"/>
              <a:gd name="connsiteY87" fmla="*/ 1985361 h 3934477"/>
              <a:gd name="connsiteX88" fmla="*/ 288758 w 4283242"/>
              <a:gd name="connsiteY88" fmla="*/ 1925203 h 3934477"/>
              <a:gd name="connsiteX89" fmla="*/ 276726 w 4283242"/>
              <a:gd name="connsiteY89" fmla="*/ 1853013 h 3934477"/>
              <a:gd name="connsiteX90" fmla="*/ 252663 w 4283242"/>
              <a:gd name="connsiteY90" fmla="*/ 1792856 h 3934477"/>
              <a:gd name="connsiteX91" fmla="*/ 216568 w 4283242"/>
              <a:gd name="connsiteY91" fmla="*/ 1600350 h 3934477"/>
              <a:gd name="connsiteX92" fmla="*/ 216568 w 4283242"/>
              <a:gd name="connsiteY92" fmla="*/ 1058929 h 3934477"/>
              <a:gd name="connsiteX93" fmla="*/ 240631 w 4283242"/>
              <a:gd name="connsiteY93" fmla="*/ 974708 h 3934477"/>
              <a:gd name="connsiteX94" fmla="*/ 288758 w 4283242"/>
              <a:gd name="connsiteY94" fmla="*/ 842361 h 3934477"/>
              <a:gd name="connsiteX95" fmla="*/ 324853 w 4283242"/>
              <a:gd name="connsiteY95" fmla="*/ 722045 h 3934477"/>
              <a:gd name="connsiteX96" fmla="*/ 457200 w 4283242"/>
              <a:gd name="connsiteY96" fmla="*/ 481413 h 3934477"/>
              <a:gd name="connsiteX97" fmla="*/ 493295 w 4283242"/>
              <a:gd name="connsiteY97" fmla="*/ 445319 h 3934477"/>
              <a:gd name="connsiteX98" fmla="*/ 553453 w 4283242"/>
              <a:gd name="connsiteY98" fmla="*/ 361098 h 3934477"/>
              <a:gd name="connsiteX99" fmla="*/ 589547 w 4283242"/>
              <a:gd name="connsiteY99" fmla="*/ 312971 h 3934477"/>
              <a:gd name="connsiteX100" fmla="*/ 649705 w 4283242"/>
              <a:gd name="connsiteY100" fmla="*/ 264845 h 3934477"/>
              <a:gd name="connsiteX101" fmla="*/ 709863 w 4283242"/>
              <a:gd name="connsiteY101" fmla="*/ 216719 h 3934477"/>
              <a:gd name="connsiteX102" fmla="*/ 806116 w 4283242"/>
              <a:gd name="connsiteY102" fmla="*/ 180624 h 3934477"/>
              <a:gd name="connsiteX103" fmla="*/ 1010653 w 4283242"/>
              <a:gd name="connsiteY103" fmla="*/ 144529 h 3934477"/>
              <a:gd name="connsiteX104" fmla="*/ 1070810 w 4283242"/>
              <a:gd name="connsiteY104" fmla="*/ 132498 h 3934477"/>
              <a:gd name="connsiteX105" fmla="*/ 1143000 w 4283242"/>
              <a:gd name="connsiteY105" fmla="*/ 120466 h 3934477"/>
              <a:gd name="connsiteX106" fmla="*/ 1179095 w 4283242"/>
              <a:gd name="connsiteY106" fmla="*/ 108435 h 3934477"/>
              <a:gd name="connsiteX107" fmla="*/ 1275347 w 4283242"/>
              <a:gd name="connsiteY107" fmla="*/ 96403 h 3934477"/>
              <a:gd name="connsiteX108" fmla="*/ 1756610 w 4283242"/>
              <a:gd name="connsiteY108" fmla="*/ 108435 h 3934477"/>
              <a:gd name="connsiteX109" fmla="*/ 1864895 w 4283242"/>
              <a:gd name="connsiteY109" fmla="*/ 120466 h 3934477"/>
              <a:gd name="connsiteX110" fmla="*/ 1961147 w 4283242"/>
              <a:gd name="connsiteY110" fmla="*/ 144529 h 3934477"/>
              <a:gd name="connsiteX111" fmla="*/ 2286000 w 4283242"/>
              <a:gd name="connsiteY111" fmla="*/ 156561 h 3934477"/>
              <a:gd name="connsiteX112" fmla="*/ 2346158 w 4283242"/>
              <a:gd name="connsiteY112" fmla="*/ 168592 h 3934477"/>
              <a:gd name="connsiteX113" fmla="*/ 2658979 w 4283242"/>
              <a:gd name="connsiteY113" fmla="*/ 180624 h 3934477"/>
              <a:gd name="connsiteX114" fmla="*/ 2743200 w 4283242"/>
              <a:gd name="connsiteY114" fmla="*/ 228750 h 3934477"/>
              <a:gd name="connsiteX115" fmla="*/ 2779295 w 4283242"/>
              <a:gd name="connsiteY115" fmla="*/ 240782 h 3934477"/>
              <a:gd name="connsiteX116" fmla="*/ 2839453 w 4283242"/>
              <a:gd name="connsiteY116" fmla="*/ 276877 h 3934477"/>
              <a:gd name="connsiteX117" fmla="*/ 3007895 w 4283242"/>
              <a:gd name="connsiteY117" fmla="*/ 325003 h 3934477"/>
              <a:gd name="connsiteX118" fmla="*/ 3092116 w 4283242"/>
              <a:gd name="connsiteY118" fmla="*/ 349066 h 3934477"/>
              <a:gd name="connsiteX119" fmla="*/ 3308684 w 4283242"/>
              <a:gd name="connsiteY119" fmla="*/ 397192 h 3934477"/>
              <a:gd name="connsiteX120" fmla="*/ 3416968 w 4283242"/>
              <a:gd name="connsiteY120" fmla="*/ 421256 h 3934477"/>
              <a:gd name="connsiteX121" fmla="*/ 3537284 w 4283242"/>
              <a:gd name="connsiteY121" fmla="*/ 445319 h 3934477"/>
              <a:gd name="connsiteX122" fmla="*/ 3753853 w 4283242"/>
              <a:gd name="connsiteY122" fmla="*/ 517508 h 3934477"/>
              <a:gd name="connsiteX123" fmla="*/ 3910263 w 4283242"/>
              <a:gd name="connsiteY123" fmla="*/ 565635 h 3934477"/>
              <a:gd name="connsiteX124" fmla="*/ 4030579 w 4283242"/>
              <a:gd name="connsiteY124" fmla="*/ 613761 h 3934477"/>
              <a:gd name="connsiteX125" fmla="*/ 4066674 w 4283242"/>
              <a:gd name="connsiteY125" fmla="*/ 637824 h 3934477"/>
              <a:gd name="connsiteX126" fmla="*/ 4102768 w 4283242"/>
              <a:gd name="connsiteY126" fmla="*/ 649856 h 3934477"/>
              <a:gd name="connsiteX127" fmla="*/ 4199021 w 4283242"/>
              <a:gd name="connsiteY127" fmla="*/ 734077 h 3934477"/>
              <a:gd name="connsiteX128" fmla="*/ 4235116 w 4283242"/>
              <a:gd name="connsiteY128" fmla="*/ 758140 h 3934477"/>
              <a:gd name="connsiteX129" fmla="*/ 4259179 w 4283242"/>
              <a:gd name="connsiteY129" fmla="*/ 806266 h 3934477"/>
              <a:gd name="connsiteX130" fmla="*/ 4283242 w 4283242"/>
              <a:gd name="connsiteY130" fmla="*/ 878456 h 3934477"/>
              <a:gd name="connsiteX131" fmla="*/ 4247147 w 4283242"/>
              <a:gd name="connsiteY131" fmla="*/ 1347687 h 3934477"/>
              <a:gd name="connsiteX132" fmla="*/ 4223084 w 4283242"/>
              <a:gd name="connsiteY132" fmla="*/ 1419877 h 3934477"/>
              <a:gd name="connsiteX133" fmla="*/ 4211053 w 4283242"/>
              <a:gd name="connsiteY133" fmla="*/ 1504098 h 3934477"/>
              <a:gd name="connsiteX134" fmla="*/ 4186989 w 4283242"/>
              <a:gd name="connsiteY134" fmla="*/ 1624413 h 3934477"/>
              <a:gd name="connsiteX135" fmla="*/ 4174958 w 4283242"/>
              <a:gd name="connsiteY135" fmla="*/ 1720666 h 3934477"/>
              <a:gd name="connsiteX136" fmla="*/ 4162926 w 4283242"/>
              <a:gd name="connsiteY136" fmla="*/ 1804887 h 3934477"/>
              <a:gd name="connsiteX137" fmla="*/ 4150895 w 4283242"/>
              <a:gd name="connsiteY137" fmla="*/ 1913171 h 3934477"/>
              <a:gd name="connsiteX138" fmla="*/ 4090737 w 4283242"/>
              <a:gd name="connsiteY138" fmla="*/ 2105677 h 3934477"/>
              <a:gd name="connsiteX139" fmla="*/ 4006516 w 4283242"/>
              <a:gd name="connsiteY139" fmla="*/ 2298182 h 3934477"/>
              <a:gd name="connsiteX140" fmla="*/ 3982453 w 4283242"/>
              <a:gd name="connsiteY140" fmla="*/ 2382403 h 3934477"/>
              <a:gd name="connsiteX141" fmla="*/ 3970421 w 4283242"/>
              <a:gd name="connsiteY141" fmla="*/ 2454592 h 3934477"/>
              <a:gd name="connsiteX142" fmla="*/ 3946358 w 4283242"/>
              <a:gd name="connsiteY142" fmla="*/ 2502719 h 3934477"/>
              <a:gd name="connsiteX143" fmla="*/ 3934326 w 4283242"/>
              <a:gd name="connsiteY143" fmla="*/ 2538813 h 3934477"/>
              <a:gd name="connsiteX144" fmla="*/ 3910263 w 4283242"/>
              <a:gd name="connsiteY144" fmla="*/ 2574908 h 3934477"/>
              <a:gd name="connsiteX145" fmla="*/ 3874168 w 4283242"/>
              <a:gd name="connsiteY145" fmla="*/ 2671161 h 3934477"/>
              <a:gd name="connsiteX146" fmla="*/ 3814010 w 4283242"/>
              <a:gd name="connsiteY146" fmla="*/ 2767413 h 3934477"/>
              <a:gd name="connsiteX147" fmla="*/ 3777916 w 4283242"/>
              <a:gd name="connsiteY147" fmla="*/ 2839603 h 3934477"/>
              <a:gd name="connsiteX148" fmla="*/ 3753853 w 4283242"/>
              <a:gd name="connsiteY148" fmla="*/ 2899761 h 3934477"/>
              <a:gd name="connsiteX149" fmla="*/ 3717758 w 4283242"/>
              <a:gd name="connsiteY149" fmla="*/ 2935856 h 3934477"/>
              <a:gd name="connsiteX150" fmla="*/ 3669631 w 4283242"/>
              <a:gd name="connsiteY150" fmla="*/ 3008045 h 3934477"/>
              <a:gd name="connsiteX151" fmla="*/ 3621505 w 4283242"/>
              <a:gd name="connsiteY151" fmla="*/ 3056171 h 3934477"/>
              <a:gd name="connsiteX152" fmla="*/ 3585410 w 4283242"/>
              <a:gd name="connsiteY152" fmla="*/ 3116329 h 3934477"/>
              <a:gd name="connsiteX153" fmla="*/ 3525253 w 4283242"/>
              <a:gd name="connsiteY153" fmla="*/ 3176487 h 3934477"/>
              <a:gd name="connsiteX154" fmla="*/ 3465095 w 4283242"/>
              <a:gd name="connsiteY154" fmla="*/ 3248677 h 3934477"/>
              <a:gd name="connsiteX155" fmla="*/ 3380874 w 4283242"/>
              <a:gd name="connsiteY155" fmla="*/ 3308835 h 3934477"/>
              <a:gd name="connsiteX156" fmla="*/ 3308684 w 4283242"/>
              <a:gd name="connsiteY156" fmla="*/ 3368992 h 3934477"/>
              <a:gd name="connsiteX157" fmla="*/ 3248526 w 4283242"/>
              <a:gd name="connsiteY157" fmla="*/ 3429150 h 3934477"/>
              <a:gd name="connsiteX158" fmla="*/ 3080084 w 4283242"/>
              <a:gd name="connsiteY158" fmla="*/ 3525403 h 3934477"/>
              <a:gd name="connsiteX159" fmla="*/ 3031958 w 4283242"/>
              <a:gd name="connsiteY159" fmla="*/ 3561498 h 3934477"/>
              <a:gd name="connsiteX160" fmla="*/ 2815389 w 4283242"/>
              <a:gd name="connsiteY160" fmla="*/ 3705877 h 3934477"/>
              <a:gd name="connsiteX161" fmla="*/ 2779295 w 4283242"/>
              <a:gd name="connsiteY161" fmla="*/ 3741971 h 3934477"/>
              <a:gd name="connsiteX162" fmla="*/ 2719137 w 4283242"/>
              <a:gd name="connsiteY162" fmla="*/ 3766035 h 3934477"/>
              <a:gd name="connsiteX163" fmla="*/ 2598821 w 4283242"/>
              <a:gd name="connsiteY163" fmla="*/ 3826192 h 3934477"/>
              <a:gd name="connsiteX164" fmla="*/ 2442410 w 4283242"/>
              <a:gd name="connsiteY164" fmla="*/ 3886350 h 3934477"/>
              <a:gd name="connsiteX165" fmla="*/ 2358189 w 4283242"/>
              <a:gd name="connsiteY165" fmla="*/ 3910413 h 3934477"/>
              <a:gd name="connsiteX166" fmla="*/ 2322095 w 4283242"/>
              <a:gd name="connsiteY166" fmla="*/ 3922445 h 3934477"/>
              <a:gd name="connsiteX167" fmla="*/ 2177716 w 4283242"/>
              <a:gd name="connsiteY167" fmla="*/ 3934477 h 3934477"/>
              <a:gd name="connsiteX168" fmla="*/ 1828800 w 4283242"/>
              <a:gd name="connsiteY168" fmla="*/ 3922445 h 3934477"/>
              <a:gd name="connsiteX169" fmla="*/ 1684421 w 4283242"/>
              <a:gd name="connsiteY169" fmla="*/ 3766035 h 3934477"/>
              <a:gd name="connsiteX170" fmla="*/ 1636295 w 4283242"/>
              <a:gd name="connsiteY170" fmla="*/ 3741971 h 3934477"/>
              <a:gd name="connsiteX171" fmla="*/ 1515979 w 4283242"/>
              <a:gd name="connsiteY171" fmla="*/ 3645719 h 3934477"/>
              <a:gd name="connsiteX172" fmla="*/ 1443789 w 4283242"/>
              <a:gd name="connsiteY172" fmla="*/ 3585561 h 3934477"/>
              <a:gd name="connsiteX173" fmla="*/ 1383631 w 4283242"/>
              <a:gd name="connsiteY173" fmla="*/ 3537435 h 3934477"/>
              <a:gd name="connsiteX174" fmla="*/ 1287379 w 4283242"/>
              <a:gd name="connsiteY174" fmla="*/ 3489308 h 3934477"/>
              <a:gd name="connsiteX175" fmla="*/ 1215189 w 4283242"/>
              <a:gd name="connsiteY175" fmla="*/ 3441182 h 3934477"/>
              <a:gd name="connsiteX176" fmla="*/ 1167063 w 4283242"/>
              <a:gd name="connsiteY176" fmla="*/ 3417119 h 3934477"/>
              <a:gd name="connsiteX177" fmla="*/ 1070810 w 4283242"/>
              <a:gd name="connsiteY177" fmla="*/ 3344929 h 3934477"/>
              <a:gd name="connsiteX178" fmla="*/ 1022684 w 4283242"/>
              <a:gd name="connsiteY178" fmla="*/ 3320866 h 3934477"/>
              <a:gd name="connsiteX179" fmla="*/ 962526 w 4283242"/>
              <a:gd name="connsiteY179" fmla="*/ 3272740 h 3934477"/>
              <a:gd name="connsiteX180" fmla="*/ 902368 w 4283242"/>
              <a:gd name="connsiteY180" fmla="*/ 3236645 h 3934477"/>
              <a:gd name="connsiteX181" fmla="*/ 878305 w 4283242"/>
              <a:gd name="connsiteY181" fmla="*/ 3200550 h 3934477"/>
              <a:gd name="connsiteX182" fmla="*/ 806116 w 4283242"/>
              <a:gd name="connsiteY182" fmla="*/ 3140392 h 3934477"/>
              <a:gd name="connsiteX183" fmla="*/ 770021 w 4283242"/>
              <a:gd name="connsiteY183" fmla="*/ 3092266 h 3934477"/>
              <a:gd name="connsiteX184" fmla="*/ 745958 w 4283242"/>
              <a:gd name="connsiteY184" fmla="*/ 3056171 h 3934477"/>
              <a:gd name="connsiteX185" fmla="*/ 709863 w 4283242"/>
              <a:gd name="connsiteY185" fmla="*/ 3032108 h 3934477"/>
              <a:gd name="connsiteX186" fmla="*/ 637674 w 4283242"/>
              <a:gd name="connsiteY186" fmla="*/ 2947887 h 3934477"/>
              <a:gd name="connsiteX187" fmla="*/ 613610 w 4283242"/>
              <a:gd name="connsiteY187" fmla="*/ 2923824 h 3934477"/>
              <a:gd name="connsiteX188" fmla="*/ 589547 w 4283242"/>
              <a:gd name="connsiteY188" fmla="*/ 2887729 h 3934477"/>
              <a:gd name="connsiteX189" fmla="*/ 553453 w 4283242"/>
              <a:gd name="connsiteY189" fmla="*/ 2851635 h 3934477"/>
              <a:gd name="connsiteX190" fmla="*/ 457200 w 4283242"/>
              <a:gd name="connsiteY190" fmla="*/ 2719287 h 3934477"/>
              <a:gd name="connsiteX191" fmla="*/ 421105 w 4283242"/>
              <a:gd name="connsiteY191" fmla="*/ 2671161 h 3934477"/>
              <a:gd name="connsiteX192" fmla="*/ 409074 w 4283242"/>
              <a:gd name="connsiteY192" fmla="*/ 2623035 h 3934477"/>
              <a:gd name="connsiteX193" fmla="*/ 336884 w 4283242"/>
              <a:gd name="connsiteY193" fmla="*/ 2502719 h 3934477"/>
              <a:gd name="connsiteX194" fmla="*/ 264695 w 4283242"/>
              <a:gd name="connsiteY194" fmla="*/ 2394435 h 3934477"/>
              <a:gd name="connsiteX195" fmla="*/ 252663 w 4283242"/>
              <a:gd name="connsiteY195" fmla="*/ 2358340 h 3934477"/>
              <a:gd name="connsiteX196" fmla="*/ 228600 w 4283242"/>
              <a:gd name="connsiteY196" fmla="*/ 2298182 h 3934477"/>
              <a:gd name="connsiteX197" fmla="*/ 204537 w 4283242"/>
              <a:gd name="connsiteY197" fmla="*/ 2250056 h 3934477"/>
              <a:gd name="connsiteX198" fmla="*/ 180474 w 4283242"/>
              <a:gd name="connsiteY198" fmla="*/ 2189898 h 3934477"/>
              <a:gd name="connsiteX199" fmla="*/ 144379 w 4283242"/>
              <a:gd name="connsiteY199" fmla="*/ 2117708 h 3934477"/>
              <a:gd name="connsiteX200" fmla="*/ 132347 w 4283242"/>
              <a:gd name="connsiteY200" fmla="*/ 2069582 h 3934477"/>
              <a:gd name="connsiteX201" fmla="*/ 84221 w 4283242"/>
              <a:gd name="connsiteY201" fmla="*/ 1949266 h 3934477"/>
              <a:gd name="connsiteX202" fmla="*/ 60158 w 4283242"/>
              <a:gd name="connsiteY202" fmla="*/ 1853013 h 3934477"/>
              <a:gd name="connsiteX203" fmla="*/ 36095 w 4283242"/>
              <a:gd name="connsiteY203" fmla="*/ 1804887 h 3934477"/>
              <a:gd name="connsiteX204" fmla="*/ 24063 w 4283242"/>
              <a:gd name="connsiteY204" fmla="*/ 1696603 h 3934477"/>
              <a:gd name="connsiteX205" fmla="*/ 12031 w 4283242"/>
              <a:gd name="connsiteY205" fmla="*/ 1648477 h 3934477"/>
              <a:gd name="connsiteX206" fmla="*/ 0 w 4283242"/>
              <a:gd name="connsiteY206" fmla="*/ 1588319 h 3934477"/>
              <a:gd name="connsiteX207" fmla="*/ 24063 w 4283242"/>
              <a:gd name="connsiteY207" fmla="*/ 1179245 h 3934477"/>
              <a:gd name="connsiteX208" fmla="*/ 36095 w 4283242"/>
              <a:gd name="connsiteY208" fmla="*/ 1131119 h 3934477"/>
              <a:gd name="connsiteX209" fmla="*/ 60158 w 4283242"/>
              <a:gd name="connsiteY209" fmla="*/ 1095024 h 3934477"/>
              <a:gd name="connsiteX210" fmla="*/ 96253 w 4283242"/>
              <a:gd name="connsiteY210" fmla="*/ 1022835 h 3934477"/>
              <a:gd name="connsiteX211" fmla="*/ 156410 w 4283242"/>
              <a:gd name="connsiteY211" fmla="*/ 914550 h 3934477"/>
              <a:gd name="connsiteX212" fmla="*/ 192505 w 4283242"/>
              <a:gd name="connsiteY212" fmla="*/ 854392 h 3934477"/>
              <a:gd name="connsiteX213" fmla="*/ 216568 w 4283242"/>
              <a:gd name="connsiteY213" fmla="*/ 818298 h 3934477"/>
              <a:gd name="connsiteX214" fmla="*/ 240631 w 4283242"/>
              <a:gd name="connsiteY214" fmla="*/ 770171 h 3934477"/>
              <a:gd name="connsiteX215" fmla="*/ 288758 w 4283242"/>
              <a:gd name="connsiteY215" fmla="*/ 734077 h 3934477"/>
              <a:gd name="connsiteX216" fmla="*/ 348916 w 4283242"/>
              <a:gd name="connsiteY216" fmla="*/ 685950 h 3934477"/>
              <a:gd name="connsiteX217" fmla="*/ 409074 w 4283242"/>
              <a:gd name="connsiteY217" fmla="*/ 613761 h 3934477"/>
              <a:gd name="connsiteX218" fmla="*/ 493295 w 4283242"/>
              <a:gd name="connsiteY218" fmla="*/ 517508 h 3934477"/>
              <a:gd name="connsiteX219" fmla="*/ 541421 w 4283242"/>
              <a:gd name="connsiteY219" fmla="*/ 493445 h 3934477"/>
              <a:gd name="connsiteX220" fmla="*/ 577516 w 4283242"/>
              <a:gd name="connsiteY220" fmla="*/ 469382 h 3934477"/>
              <a:gd name="connsiteX221" fmla="*/ 649705 w 4283242"/>
              <a:gd name="connsiteY221" fmla="*/ 445319 h 3934477"/>
              <a:gd name="connsiteX222" fmla="*/ 685800 w 4283242"/>
              <a:gd name="connsiteY222" fmla="*/ 433287 h 3934477"/>
              <a:gd name="connsiteX223" fmla="*/ 757989 w 4283242"/>
              <a:gd name="connsiteY223" fmla="*/ 397192 h 3934477"/>
              <a:gd name="connsiteX224" fmla="*/ 818147 w 4283242"/>
              <a:gd name="connsiteY224" fmla="*/ 349066 h 3934477"/>
              <a:gd name="connsiteX225" fmla="*/ 866274 w 4283242"/>
              <a:gd name="connsiteY225" fmla="*/ 337035 h 393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4283242" h="3934477">
                <a:moveTo>
                  <a:pt x="866274" y="337035"/>
                </a:moveTo>
                <a:cubicBezTo>
                  <a:pt x="884321" y="327009"/>
                  <a:pt x="904655" y="302518"/>
                  <a:pt x="926431" y="288908"/>
                </a:cubicBezTo>
                <a:cubicBezTo>
                  <a:pt x="1065218" y="202166"/>
                  <a:pt x="850527" y="363884"/>
                  <a:pt x="998621" y="252813"/>
                </a:cubicBezTo>
                <a:cubicBezTo>
                  <a:pt x="1077088" y="193963"/>
                  <a:pt x="1030266" y="214191"/>
                  <a:pt x="1094874" y="192656"/>
                </a:cubicBezTo>
                <a:cubicBezTo>
                  <a:pt x="1164236" y="146412"/>
                  <a:pt x="1097326" y="186448"/>
                  <a:pt x="1167063" y="156561"/>
                </a:cubicBezTo>
                <a:cubicBezTo>
                  <a:pt x="1183548" y="149496"/>
                  <a:pt x="1197713" y="136531"/>
                  <a:pt x="1215189" y="132498"/>
                </a:cubicBezTo>
                <a:cubicBezTo>
                  <a:pt x="1250576" y="124332"/>
                  <a:pt x="1287379" y="124477"/>
                  <a:pt x="1323474" y="120466"/>
                </a:cubicBezTo>
                <a:cubicBezTo>
                  <a:pt x="1354398" y="110158"/>
                  <a:pt x="1374461" y="102446"/>
                  <a:pt x="1407695" y="96403"/>
                </a:cubicBezTo>
                <a:cubicBezTo>
                  <a:pt x="1435596" y="91330"/>
                  <a:pt x="1463887" y="88683"/>
                  <a:pt x="1491916" y="84371"/>
                </a:cubicBezTo>
                <a:cubicBezTo>
                  <a:pt x="1516027" y="80662"/>
                  <a:pt x="1539955" y="75790"/>
                  <a:pt x="1564105" y="72340"/>
                </a:cubicBezTo>
                <a:cubicBezTo>
                  <a:pt x="1774361" y="42304"/>
                  <a:pt x="1991170" y="36602"/>
                  <a:pt x="2201779" y="24213"/>
                </a:cubicBezTo>
                <a:cubicBezTo>
                  <a:pt x="2217821" y="16192"/>
                  <a:pt x="2232079" y="-1831"/>
                  <a:pt x="2249905" y="150"/>
                </a:cubicBezTo>
                <a:cubicBezTo>
                  <a:pt x="2273147" y="2733"/>
                  <a:pt x="2288830" y="26445"/>
                  <a:pt x="2310063" y="36245"/>
                </a:cubicBezTo>
                <a:cubicBezTo>
                  <a:pt x="2341175" y="50605"/>
                  <a:pt x="2375068" y="58278"/>
                  <a:pt x="2406316" y="72340"/>
                </a:cubicBezTo>
                <a:cubicBezTo>
                  <a:pt x="2455384" y="94420"/>
                  <a:pt x="2502569" y="120466"/>
                  <a:pt x="2550695" y="144529"/>
                </a:cubicBezTo>
                <a:cubicBezTo>
                  <a:pt x="2566737" y="152550"/>
                  <a:pt x="2581806" y="162920"/>
                  <a:pt x="2598821" y="168592"/>
                </a:cubicBezTo>
                <a:cubicBezTo>
                  <a:pt x="2622884" y="176613"/>
                  <a:pt x="2647172" y="183988"/>
                  <a:pt x="2671010" y="192656"/>
                </a:cubicBezTo>
                <a:cubicBezTo>
                  <a:pt x="2691307" y="200037"/>
                  <a:pt x="2710124" y="211863"/>
                  <a:pt x="2731168" y="216719"/>
                </a:cubicBezTo>
                <a:cubicBezTo>
                  <a:pt x="2762674" y="223989"/>
                  <a:pt x="2795337" y="224740"/>
                  <a:pt x="2827421" y="228750"/>
                </a:cubicBezTo>
                <a:cubicBezTo>
                  <a:pt x="2847309" y="235379"/>
                  <a:pt x="2919327" y="261436"/>
                  <a:pt x="2947737" y="264845"/>
                </a:cubicBezTo>
                <a:cubicBezTo>
                  <a:pt x="3031736" y="274925"/>
                  <a:pt x="3116315" y="279565"/>
                  <a:pt x="3200400" y="288908"/>
                </a:cubicBezTo>
                <a:lnTo>
                  <a:pt x="3308684" y="300940"/>
                </a:lnTo>
                <a:cubicBezTo>
                  <a:pt x="3320716" y="304950"/>
                  <a:pt x="3332475" y="309895"/>
                  <a:pt x="3344779" y="312971"/>
                </a:cubicBezTo>
                <a:cubicBezTo>
                  <a:pt x="3380650" y="321939"/>
                  <a:pt x="3417985" y="325342"/>
                  <a:pt x="3453063" y="337035"/>
                </a:cubicBezTo>
                <a:cubicBezTo>
                  <a:pt x="3466781" y="341608"/>
                  <a:pt x="3476224" y="354631"/>
                  <a:pt x="3489158" y="361098"/>
                </a:cubicBezTo>
                <a:cubicBezTo>
                  <a:pt x="3500502" y="366770"/>
                  <a:pt x="3513909" y="367457"/>
                  <a:pt x="3525253" y="373129"/>
                </a:cubicBezTo>
                <a:cubicBezTo>
                  <a:pt x="3627628" y="424317"/>
                  <a:pt x="3553113" y="388199"/>
                  <a:pt x="3609474" y="433287"/>
                </a:cubicBezTo>
                <a:cubicBezTo>
                  <a:pt x="3620765" y="442320"/>
                  <a:pt x="3634460" y="448093"/>
                  <a:pt x="3645568" y="457350"/>
                </a:cubicBezTo>
                <a:cubicBezTo>
                  <a:pt x="3658640" y="468243"/>
                  <a:pt x="3668591" y="482552"/>
                  <a:pt x="3681663" y="493445"/>
                </a:cubicBezTo>
                <a:cubicBezTo>
                  <a:pt x="3692772" y="502702"/>
                  <a:pt x="3706649" y="508251"/>
                  <a:pt x="3717758" y="517508"/>
                </a:cubicBezTo>
                <a:cubicBezTo>
                  <a:pt x="3762541" y="554827"/>
                  <a:pt x="3750115" y="555258"/>
                  <a:pt x="3789947" y="601729"/>
                </a:cubicBezTo>
                <a:cubicBezTo>
                  <a:pt x="3801020" y="614648"/>
                  <a:pt x="3814969" y="624905"/>
                  <a:pt x="3826042" y="637824"/>
                </a:cubicBezTo>
                <a:cubicBezTo>
                  <a:pt x="3848431" y="663944"/>
                  <a:pt x="3867154" y="693476"/>
                  <a:pt x="3886200" y="722045"/>
                </a:cubicBezTo>
                <a:cubicBezTo>
                  <a:pt x="3890210" y="734077"/>
                  <a:pt x="3894747" y="745946"/>
                  <a:pt x="3898231" y="758140"/>
                </a:cubicBezTo>
                <a:cubicBezTo>
                  <a:pt x="3902774" y="774040"/>
                  <a:pt x="3905034" y="790579"/>
                  <a:pt x="3910263" y="806266"/>
                </a:cubicBezTo>
                <a:cubicBezTo>
                  <a:pt x="3917093" y="826755"/>
                  <a:pt x="3926305" y="846371"/>
                  <a:pt x="3934326" y="866424"/>
                </a:cubicBezTo>
                <a:cubicBezTo>
                  <a:pt x="3938337" y="918561"/>
                  <a:pt x="3944181" y="970589"/>
                  <a:pt x="3946358" y="1022835"/>
                </a:cubicBezTo>
                <a:cubicBezTo>
                  <a:pt x="3965739" y="1487978"/>
                  <a:pt x="3923520" y="1304468"/>
                  <a:pt x="3970421" y="1492066"/>
                </a:cubicBezTo>
                <a:cubicBezTo>
                  <a:pt x="3974432" y="1540192"/>
                  <a:pt x="3982453" y="1588152"/>
                  <a:pt x="3982453" y="1636445"/>
                </a:cubicBezTo>
                <a:cubicBezTo>
                  <a:pt x="3982453" y="1804935"/>
                  <a:pt x="3977902" y="1973447"/>
                  <a:pt x="3970421" y="2141771"/>
                </a:cubicBezTo>
                <a:cubicBezTo>
                  <a:pt x="3969858" y="2154441"/>
                  <a:pt x="3961465" y="2165562"/>
                  <a:pt x="3958389" y="2177866"/>
                </a:cubicBezTo>
                <a:cubicBezTo>
                  <a:pt x="3953429" y="2197705"/>
                  <a:pt x="3953304" y="2218790"/>
                  <a:pt x="3946358" y="2238024"/>
                </a:cubicBezTo>
                <a:cubicBezTo>
                  <a:pt x="3848947" y="2507777"/>
                  <a:pt x="3748780" y="2776553"/>
                  <a:pt x="3645568" y="3044140"/>
                </a:cubicBezTo>
                <a:cubicBezTo>
                  <a:pt x="3640364" y="3057631"/>
                  <a:pt x="3630383" y="3068821"/>
                  <a:pt x="3621505" y="3080235"/>
                </a:cubicBezTo>
                <a:cubicBezTo>
                  <a:pt x="3602274" y="3104960"/>
                  <a:pt x="3582417" y="3129247"/>
                  <a:pt x="3561347" y="3152424"/>
                </a:cubicBezTo>
                <a:cubicBezTo>
                  <a:pt x="3542271" y="3173408"/>
                  <a:pt x="3519147" y="3190634"/>
                  <a:pt x="3501189" y="3212582"/>
                </a:cubicBezTo>
                <a:cubicBezTo>
                  <a:pt x="3482876" y="3234965"/>
                  <a:pt x="3470818" y="3261943"/>
                  <a:pt x="3453063" y="3284771"/>
                </a:cubicBezTo>
                <a:cubicBezTo>
                  <a:pt x="3442617" y="3298202"/>
                  <a:pt x="3426858" y="3307020"/>
                  <a:pt x="3416968" y="3320866"/>
                </a:cubicBezTo>
                <a:cubicBezTo>
                  <a:pt x="3406543" y="3335461"/>
                  <a:pt x="3404577" y="3355374"/>
                  <a:pt x="3392905" y="3368992"/>
                </a:cubicBezTo>
                <a:cubicBezTo>
                  <a:pt x="3379855" y="3384217"/>
                  <a:pt x="3358958" y="3390908"/>
                  <a:pt x="3344779" y="3405087"/>
                </a:cubicBezTo>
                <a:cubicBezTo>
                  <a:pt x="3334554" y="3415312"/>
                  <a:pt x="3330941" y="3430957"/>
                  <a:pt x="3320716" y="3441182"/>
                </a:cubicBezTo>
                <a:cubicBezTo>
                  <a:pt x="3296583" y="3465315"/>
                  <a:pt x="3256231" y="3488633"/>
                  <a:pt x="3224463" y="3501340"/>
                </a:cubicBezTo>
                <a:cubicBezTo>
                  <a:pt x="3200913" y="3510760"/>
                  <a:pt x="3173379" y="3511333"/>
                  <a:pt x="3152274" y="3525403"/>
                </a:cubicBezTo>
                <a:cubicBezTo>
                  <a:pt x="3082909" y="3571646"/>
                  <a:pt x="3149822" y="3531610"/>
                  <a:pt x="3080084" y="3561498"/>
                </a:cubicBezTo>
                <a:cubicBezTo>
                  <a:pt x="2992005" y="3599246"/>
                  <a:pt x="3072557" y="3575412"/>
                  <a:pt x="2983831" y="3597592"/>
                </a:cubicBezTo>
                <a:cubicBezTo>
                  <a:pt x="2963779" y="3609624"/>
                  <a:pt x="2945043" y="3624189"/>
                  <a:pt x="2923674" y="3633687"/>
                </a:cubicBezTo>
                <a:cubicBezTo>
                  <a:pt x="2908563" y="3640403"/>
                  <a:pt x="2891689" y="3642132"/>
                  <a:pt x="2875547" y="3645719"/>
                </a:cubicBezTo>
                <a:cubicBezTo>
                  <a:pt x="2788433" y="3665077"/>
                  <a:pt x="2843794" y="3648281"/>
                  <a:pt x="2779295" y="3669782"/>
                </a:cubicBezTo>
                <a:cubicBezTo>
                  <a:pt x="2711116" y="3665771"/>
                  <a:pt x="2642368" y="3667409"/>
                  <a:pt x="2574758" y="3657750"/>
                </a:cubicBezTo>
                <a:cubicBezTo>
                  <a:pt x="2557002" y="3655213"/>
                  <a:pt x="2544556" y="3634305"/>
                  <a:pt x="2526631" y="3633687"/>
                </a:cubicBezTo>
                <a:cubicBezTo>
                  <a:pt x="2193931" y="3622215"/>
                  <a:pt x="1860884" y="3625666"/>
                  <a:pt x="1528010" y="3621656"/>
                </a:cubicBezTo>
                <a:cubicBezTo>
                  <a:pt x="1437284" y="3591412"/>
                  <a:pt x="1549118" y="3632210"/>
                  <a:pt x="1455821" y="3585561"/>
                </a:cubicBezTo>
                <a:cubicBezTo>
                  <a:pt x="1444477" y="3579889"/>
                  <a:pt x="1431758" y="3577540"/>
                  <a:pt x="1419726" y="3573529"/>
                </a:cubicBezTo>
                <a:cubicBezTo>
                  <a:pt x="1399673" y="3557487"/>
                  <a:pt x="1380336" y="3540507"/>
                  <a:pt x="1359568" y="3525403"/>
                </a:cubicBezTo>
                <a:cubicBezTo>
                  <a:pt x="1336179" y="3508393"/>
                  <a:pt x="1310515" y="3494629"/>
                  <a:pt x="1287379" y="3477277"/>
                </a:cubicBezTo>
                <a:cubicBezTo>
                  <a:pt x="1278304" y="3470471"/>
                  <a:pt x="1272391" y="3460019"/>
                  <a:pt x="1263316" y="3453213"/>
                </a:cubicBezTo>
                <a:cubicBezTo>
                  <a:pt x="1240180" y="3435861"/>
                  <a:pt x="1214819" y="3421672"/>
                  <a:pt x="1191126" y="3405087"/>
                </a:cubicBezTo>
                <a:cubicBezTo>
                  <a:pt x="1174698" y="3393588"/>
                  <a:pt x="1160529" y="3378730"/>
                  <a:pt x="1143000" y="3368992"/>
                </a:cubicBezTo>
                <a:cubicBezTo>
                  <a:pt x="1121417" y="3357001"/>
                  <a:pt x="1073764" y="3341903"/>
                  <a:pt x="1046747" y="3332898"/>
                </a:cubicBezTo>
                <a:cubicBezTo>
                  <a:pt x="977621" y="3263772"/>
                  <a:pt x="1013492" y="3281708"/>
                  <a:pt x="950495" y="3260708"/>
                </a:cubicBezTo>
                <a:cubicBezTo>
                  <a:pt x="923745" y="3180459"/>
                  <a:pt x="961854" y="3271956"/>
                  <a:pt x="890337" y="3188519"/>
                </a:cubicBezTo>
                <a:cubicBezTo>
                  <a:pt x="808924" y="3093537"/>
                  <a:pt x="922221" y="3177689"/>
                  <a:pt x="830179" y="3116329"/>
                </a:cubicBezTo>
                <a:cubicBezTo>
                  <a:pt x="826168" y="3104298"/>
                  <a:pt x="825933" y="3090246"/>
                  <a:pt x="818147" y="3080235"/>
                </a:cubicBezTo>
                <a:cubicBezTo>
                  <a:pt x="797254" y="3053373"/>
                  <a:pt x="745958" y="3008045"/>
                  <a:pt x="745958" y="3008045"/>
                </a:cubicBezTo>
                <a:cubicBezTo>
                  <a:pt x="723897" y="2941864"/>
                  <a:pt x="747182" y="3001164"/>
                  <a:pt x="709863" y="2935856"/>
                </a:cubicBezTo>
                <a:cubicBezTo>
                  <a:pt x="700964" y="2920283"/>
                  <a:pt x="695749" y="2902653"/>
                  <a:pt x="685800" y="2887729"/>
                </a:cubicBezTo>
                <a:cubicBezTo>
                  <a:pt x="671556" y="2866362"/>
                  <a:pt x="651919" y="2848938"/>
                  <a:pt x="637674" y="2827571"/>
                </a:cubicBezTo>
                <a:cubicBezTo>
                  <a:pt x="627725" y="2812648"/>
                  <a:pt x="624371" y="2793793"/>
                  <a:pt x="613610" y="2779445"/>
                </a:cubicBezTo>
                <a:cubicBezTo>
                  <a:pt x="599998" y="2761296"/>
                  <a:pt x="579656" y="2749034"/>
                  <a:pt x="565484" y="2731319"/>
                </a:cubicBezTo>
                <a:cubicBezTo>
                  <a:pt x="547418" y="2708736"/>
                  <a:pt x="517358" y="2659129"/>
                  <a:pt x="517358" y="2659129"/>
                </a:cubicBezTo>
                <a:cubicBezTo>
                  <a:pt x="482815" y="2520963"/>
                  <a:pt x="531117" y="2691232"/>
                  <a:pt x="481263" y="2574908"/>
                </a:cubicBezTo>
                <a:cubicBezTo>
                  <a:pt x="474749" y="2559709"/>
                  <a:pt x="475037" y="2542265"/>
                  <a:pt x="469231" y="2526782"/>
                </a:cubicBezTo>
                <a:cubicBezTo>
                  <a:pt x="462933" y="2509988"/>
                  <a:pt x="453189" y="2494698"/>
                  <a:pt x="445168" y="2478656"/>
                </a:cubicBezTo>
                <a:cubicBezTo>
                  <a:pt x="389995" y="2202787"/>
                  <a:pt x="451496" y="2455424"/>
                  <a:pt x="397042" y="2310213"/>
                </a:cubicBezTo>
                <a:cubicBezTo>
                  <a:pt x="379230" y="2262714"/>
                  <a:pt x="348916" y="2165835"/>
                  <a:pt x="348916" y="2165835"/>
                </a:cubicBezTo>
                <a:cubicBezTo>
                  <a:pt x="344905" y="2137761"/>
                  <a:pt x="344346" y="2108973"/>
                  <a:pt x="336884" y="2081613"/>
                </a:cubicBezTo>
                <a:cubicBezTo>
                  <a:pt x="332165" y="2064309"/>
                  <a:pt x="319119" y="2050281"/>
                  <a:pt x="312821" y="2033487"/>
                </a:cubicBezTo>
                <a:cubicBezTo>
                  <a:pt x="307015" y="2018004"/>
                  <a:pt x="304376" y="2001503"/>
                  <a:pt x="300789" y="1985361"/>
                </a:cubicBezTo>
                <a:cubicBezTo>
                  <a:pt x="296353" y="1965398"/>
                  <a:pt x="292416" y="1945323"/>
                  <a:pt x="288758" y="1925203"/>
                </a:cubicBezTo>
                <a:cubicBezTo>
                  <a:pt x="284394" y="1901201"/>
                  <a:pt x="283145" y="1876549"/>
                  <a:pt x="276726" y="1853013"/>
                </a:cubicBezTo>
                <a:cubicBezTo>
                  <a:pt x="271043" y="1832177"/>
                  <a:pt x="260684" y="1812908"/>
                  <a:pt x="252663" y="1792856"/>
                </a:cubicBezTo>
                <a:cubicBezTo>
                  <a:pt x="225882" y="1632166"/>
                  <a:pt x="240434" y="1695810"/>
                  <a:pt x="216568" y="1600350"/>
                </a:cubicBezTo>
                <a:cubicBezTo>
                  <a:pt x="204524" y="1371500"/>
                  <a:pt x="194122" y="1305835"/>
                  <a:pt x="216568" y="1058929"/>
                </a:cubicBezTo>
                <a:cubicBezTo>
                  <a:pt x="219211" y="1029852"/>
                  <a:pt x="232044" y="1002614"/>
                  <a:pt x="240631" y="974708"/>
                </a:cubicBezTo>
                <a:cubicBezTo>
                  <a:pt x="319297" y="719047"/>
                  <a:pt x="214598" y="1064845"/>
                  <a:pt x="288758" y="842361"/>
                </a:cubicBezTo>
                <a:cubicBezTo>
                  <a:pt x="313305" y="768719"/>
                  <a:pt x="285797" y="811315"/>
                  <a:pt x="324853" y="722045"/>
                </a:cubicBezTo>
                <a:cubicBezTo>
                  <a:pt x="340558" y="686148"/>
                  <a:pt x="430124" y="508488"/>
                  <a:pt x="457200" y="481413"/>
                </a:cubicBezTo>
                <a:cubicBezTo>
                  <a:pt x="469232" y="469382"/>
                  <a:pt x="482222" y="458238"/>
                  <a:pt x="493295" y="445319"/>
                </a:cubicBezTo>
                <a:cubicBezTo>
                  <a:pt x="526975" y="406026"/>
                  <a:pt x="526263" y="399164"/>
                  <a:pt x="553453" y="361098"/>
                </a:cubicBezTo>
                <a:cubicBezTo>
                  <a:pt x="565108" y="344780"/>
                  <a:pt x="575368" y="327150"/>
                  <a:pt x="589547" y="312971"/>
                </a:cubicBezTo>
                <a:cubicBezTo>
                  <a:pt x="607705" y="294813"/>
                  <a:pt x="631547" y="283003"/>
                  <a:pt x="649705" y="264845"/>
                </a:cubicBezTo>
                <a:cubicBezTo>
                  <a:pt x="704127" y="210423"/>
                  <a:pt x="639594" y="240141"/>
                  <a:pt x="709863" y="216719"/>
                </a:cubicBezTo>
                <a:cubicBezTo>
                  <a:pt x="766683" y="178839"/>
                  <a:pt x="726532" y="198990"/>
                  <a:pt x="806116" y="180624"/>
                </a:cubicBezTo>
                <a:cubicBezTo>
                  <a:pt x="1012768" y="132935"/>
                  <a:pt x="786955" y="176486"/>
                  <a:pt x="1010653" y="144529"/>
                </a:cubicBezTo>
                <a:cubicBezTo>
                  <a:pt x="1030897" y="141637"/>
                  <a:pt x="1050690" y="136156"/>
                  <a:pt x="1070810" y="132498"/>
                </a:cubicBezTo>
                <a:cubicBezTo>
                  <a:pt x="1094812" y="128134"/>
                  <a:pt x="1119186" y="125758"/>
                  <a:pt x="1143000" y="120466"/>
                </a:cubicBezTo>
                <a:cubicBezTo>
                  <a:pt x="1155380" y="117715"/>
                  <a:pt x="1166617" y="110704"/>
                  <a:pt x="1179095" y="108435"/>
                </a:cubicBezTo>
                <a:cubicBezTo>
                  <a:pt x="1210907" y="102651"/>
                  <a:pt x="1243263" y="100414"/>
                  <a:pt x="1275347" y="96403"/>
                </a:cubicBezTo>
                <a:lnTo>
                  <a:pt x="1756610" y="108435"/>
                </a:lnTo>
                <a:cubicBezTo>
                  <a:pt x="1792897" y="109916"/>
                  <a:pt x="1829130" y="114155"/>
                  <a:pt x="1864895" y="120466"/>
                </a:cubicBezTo>
                <a:cubicBezTo>
                  <a:pt x="1897463" y="126213"/>
                  <a:pt x="1928098" y="143305"/>
                  <a:pt x="1961147" y="144529"/>
                </a:cubicBezTo>
                <a:lnTo>
                  <a:pt x="2286000" y="156561"/>
                </a:lnTo>
                <a:cubicBezTo>
                  <a:pt x="2306053" y="160571"/>
                  <a:pt x="2325751" y="167275"/>
                  <a:pt x="2346158" y="168592"/>
                </a:cubicBezTo>
                <a:cubicBezTo>
                  <a:pt x="2450292" y="175310"/>
                  <a:pt x="2555146" y="170241"/>
                  <a:pt x="2658979" y="180624"/>
                </a:cubicBezTo>
                <a:cubicBezTo>
                  <a:pt x="2685344" y="183261"/>
                  <a:pt x="2720153" y="217227"/>
                  <a:pt x="2743200" y="228750"/>
                </a:cubicBezTo>
                <a:cubicBezTo>
                  <a:pt x="2754544" y="234422"/>
                  <a:pt x="2767951" y="235110"/>
                  <a:pt x="2779295" y="240782"/>
                </a:cubicBezTo>
                <a:cubicBezTo>
                  <a:pt x="2800211" y="251240"/>
                  <a:pt x="2818537" y="266419"/>
                  <a:pt x="2839453" y="276877"/>
                </a:cubicBezTo>
                <a:cubicBezTo>
                  <a:pt x="2904542" y="309422"/>
                  <a:pt x="2928860" y="305244"/>
                  <a:pt x="3007895" y="325003"/>
                </a:cubicBezTo>
                <a:cubicBezTo>
                  <a:pt x="3036220" y="332084"/>
                  <a:pt x="3063905" y="341543"/>
                  <a:pt x="3092116" y="349066"/>
                </a:cubicBezTo>
                <a:cubicBezTo>
                  <a:pt x="3210861" y="380731"/>
                  <a:pt x="3177192" y="369509"/>
                  <a:pt x="3308684" y="397192"/>
                </a:cubicBezTo>
                <a:cubicBezTo>
                  <a:pt x="3344866" y="404809"/>
                  <a:pt x="3380786" y="413639"/>
                  <a:pt x="3416968" y="421256"/>
                </a:cubicBezTo>
                <a:cubicBezTo>
                  <a:pt x="3456990" y="429682"/>
                  <a:pt x="3497958" y="434083"/>
                  <a:pt x="3537284" y="445319"/>
                </a:cubicBezTo>
                <a:cubicBezTo>
                  <a:pt x="3610451" y="466224"/>
                  <a:pt x="3680686" y="496603"/>
                  <a:pt x="3753853" y="517508"/>
                </a:cubicBezTo>
                <a:cubicBezTo>
                  <a:pt x="3808822" y="533213"/>
                  <a:pt x="3856975" y="545652"/>
                  <a:pt x="3910263" y="565635"/>
                </a:cubicBezTo>
                <a:cubicBezTo>
                  <a:pt x="3950707" y="580802"/>
                  <a:pt x="3994639" y="589801"/>
                  <a:pt x="4030579" y="613761"/>
                </a:cubicBezTo>
                <a:cubicBezTo>
                  <a:pt x="4042611" y="621782"/>
                  <a:pt x="4053740" y="631357"/>
                  <a:pt x="4066674" y="637824"/>
                </a:cubicBezTo>
                <a:cubicBezTo>
                  <a:pt x="4078017" y="643496"/>
                  <a:pt x="4091425" y="644184"/>
                  <a:pt x="4102768" y="649856"/>
                </a:cubicBezTo>
                <a:cubicBezTo>
                  <a:pt x="4174554" y="685749"/>
                  <a:pt x="4104918" y="671343"/>
                  <a:pt x="4199021" y="734077"/>
                </a:cubicBezTo>
                <a:lnTo>
                  <a:pt x="4235116" y="758140"/>
                </a:lnTo>
                <a:cubicBezTo>
                  <a:pt x="4243137" y="774182"/>
                  <a:pt x="4252518" y="789613"/>
                  <a:pt x="4259179" y="806266"/>
                </a:cubicBezTo>
                <a:cubicBezTo>
                  <a:pt x="4268599" y="829817"/>
                  <a:pt x="4283242" y="878456"/>
                  <a:pt x="4283242" y="878456"/>
                </a:cubicBezTo>
                <a:cubicBezTo>
                  <a:pt x="4276690" y="993110"/>
                  <a:pt x="4291110" y="1201145"/>
                  <a:pt x="4247147" y="1347687"/>
                </a:cubicBezTo>
                <a:cubicBezTo>
                  <a:pt x="4239858" y="1371982"/>
                  <a:pt x="4231105" y="1395814"/>
                  <a:pt x="4223084" y="1419877"/>
                </a:cubicBezTo>
                <a:cubicBezTo>
                  <a:pt x="4219074" y="1447951"/>
                  <a:pt x="4215981" y="1476171"/>
                  <a:pt x="4211053" y="1504098"/>
                </a:cubicBezTo>
                <a:cubicBezTo>
                  <a:pt x="4203945" y="1544375"/>
                  <a:pt x="4193713" y="1584070"/>
                  <a:pt x="4186989" y="1624413"/>
                </a:cubicBezTo>
                <a:cubicBezTo>
                  <a:pt x="4181673" y="1656307"/>
                  <a:pt x="4179231" y="1688616"/>
                  <a:pt x="4174958" y="1720666"/>
                </a:cubicBezTo>
                <a:cubicBezTo>
                  <a:pt x="4171210" y="1748776"/>
                  <a:pt x="4166443" y="1776747"/>
                  <a:pt x="4162926" y="1804887"/>
                </a:cubicBezTo>
                <a:cubicBezTo>
                  <a:pt x="4158421" y="1840923"/>
                  <a:pt x="4157206" y="1877407"/>
                  <a:pt x="4150895" y="1913171"/>
                </a:cubicBezTo>
                <a:cubicBezTo>
                  <a:pt x="4138798" y="1981718"/>
                  <a:pt x="4117432" y="2041607"/>
                  <a:pt x="4090737" y="2105677"/>
                </a:cubicBezTo>
                <a:cubicBezTo>
                  <a:pt x="4063798" y="2170330"/>
                  <a:pt x="4025758" y="2230836"/>
                  <a:pt x="4006516" y="2298182"/>
                </a:cubicBezTo>
                <a:cubicBezTo>
                  <a:pt x="3998495" y="2326256"/>
                  <a:pt x="3989018" y="2353954"/>
                  <a:pt x="3982453" y="2382403"/>
                </a:cubicBezTo>
                <a:cubicBezTo>
                  <a:pt x="3976968" y="2406173"/>
                  <a:pt x="3977431" y="2431226"/>
                  <a:pt x="3970421" y="2454592"/>
                </a:cubicBezTo>
                <a:cubicBezTo>
                  <a:pt x="3965267" y="2471771"/>
                  <a:pt x="3953423" y="2486233"/>
                  <a:pt x="3946358" y="2502719"/>
                </a:cubicBezTo>
                <a:cubicBezTo>
                  <a:pt x="3941362" y="2514376"/>
                  <a:pt x="3939998" y="2527470"/>
                  <a:pt x="3934326" y="2538813"/>
                </a:cubicBezTo>
                <a:cubicBezTo>
                  <a:pt x="3927859" y="2551747"/>
                  <a:pt x="3916730" y="2561974"/>
                  <a:pt x="3910263" y="2574908"/>
                </a:cubicBezTo>
                <a:cubicBezTo>
                  <a:pt x="3860413" y="2674610"/>
                  <a:pt x="3905407" y="2598271"/>
                  <a:pt x="3874168" y="2671161"/>
                </a:cubicBezTo>
                <a:cubicBezTo>
                  <a:pt x="3836695" y="2758598"/>
                  <a:pt x="3865833" y="2681040"/>
                  <a:pt x="3814010" y="2767413"/>
                </a:cubicBezTo>
                <a:cubicBezTo>
                  <a:pt x="3800168" y="2790483"/>
                  <a:pt x="3789049" y="2815111"/>
                  <a:pt x="3777916" y="2839603"/>
                </a:cubicBezTo>
                <a:cubicBezTo>
                  <a:pt x="3768979" y="2859265"/>
                  <a:pt x="3765300" y="2881446"/>
                  <a:pt x="3753853" y="2899761"/>
                </a:cubicBezTo>
                <a:cubicBezTo>
                  <a:pt x="3744835" y="2914190"/>
                  <a:pt x="3728204" y="2922425"/>
                  <a:pt x="3717758" y="2935856"/>
                </a:cubicBezTo>
                <a:cubicBezTo>
                  <a:pt x="3700003" y="2958684"/>
                  <a:pt x="3687697" y="2985462"/>
                  <a:pt x="3669631" y="3008045"/>
                </a:cubicBezTo>
                <a:cubicBezTo>
                  <a:pt x="3655459" y="3025760"/>
                  <a:pt x="3635433" y="3038263"/>
                  <a:pt x="3621505" y="3056171"/>
                </a:cubicBezTo>
                <a:cubicBezTo>
                  <a:pt x="3607148" y="3074630"/>
                  <a:pt x="3600019" y="3098068"/>
                  <a:pt x="3585410" y="3116329"/>
                </a:cubicBezTo>
                <a:cubicBezTo>
                  <a:pt x="3567695" y="3138473"/>
                  <a:pt x="3544329" y="3155503"/>
                  <a:pt x="3525253" y="3176487"/>
                </a:cubicBezTo>
                <a:cubicBezTo>
                  <a:pt x="3504183" y="3199665"/>
                  <a:pt x="3488185" y="3227511"/>
                  <a:pt x="3465095" y="3248677"/>
                </a:cubicBezTo>
                <a:cubicBezTo>
                  <a:pt x="3439663" y="3271989"/>
                  <a:pt x="3408220" y="3287800"/>
                  <a:pt x="3380874" y="3308835"/>
                </a:cubicBezTo>
                <a:cubicBezTo>
                  <a:pt x="3356046" y="3327933"/>
                  <a:pt x="3331861" y="3347922"/>
                  <a:pt x="3308684" y="3368992"/>
                </a:cubicBezTo>
                <a:cubicBezTo>
                  <a:pt x="3287700" y="3388068"/>
                  <a:pt x="3270825" y="3411629"/>
                  <a:pt x="3248526" y="3429150"/>
                </a:cubicBezTo>
                <a:cubicBezTo>
                  <a:pt x="3051225" y="3584173"/>
                  <a:pt x="3215891" y="3449954"/>
                  <a:pt x="3080084" y="3525403"/>
                </a:cubicBezTo>
                <a:cubicBezTo>
                  <a:pt x="3062555" y="3535141"/>
                  <a:pt x="3048826" y="3550654"/>
                  <a:pt x="3031958" y="3561498"/>
                </a:cubicBezTo>
                <a:cubicBezTo>
                  <a:pt x="2967802" y="3602741"/>
                  <a:pt x="2871412" y="3649854"/>
                  <a:pt x="2815389" y="3705877"/>
                </a:cubicBezTo>
                <a:cubicBezTo>
                  <a:pt x="2803358" y="3717908"/>
                  <a:pt x="2793724" y="3732953"/>
                  <a:pt x="2779295" y="3741971"/>
                </a:cubicBezTo>
                <a:cubicBezTo>
                  <a:pt x="2760980" y="3753418"/>
                  <a:pt x="2738454" y="3756376"/>
                  <a:pt x="2719137" y="3766035"/>
                </a:cubicBezTo>
                <a:cubicBezTo>
                  <a:pt x="2583100" y="3834054"/>
                  <a:pt x="2681596" y="3798602"/>
                  <a:pt x="2598821" y="3826192"/>
                </a:cubicBezTo>
                <a:cubicBezTo>
                  <a:pt x="2503035" y="3890050"/>
                  <a:pt x="2555261" y="3870229"/>
                  <a:pt x="2442410" y="3886350"/>
                </a:cubicBezTo>
                <a:cubicBezTo>
                  <a:pt x="2355870" y="3915198"/>
                  <a:pt x="2463941" y="3880198"/>
                  <a:pt x="2358189" y="3910413"/>
                </a:cubicBezTo>
                <a:cubicBezTo>
                  <a:pt x="2345995" y="3913897"/>
                  <a:pt x="2334666" y="3920769"/>
                  <a:pt x="2322095" y="3922445"/>
                </a:cubicBezTo>
                <a:cubicBezTo>
                  <a:pt x="2274226" y="3928828"/>
                  <a:pt x="2225842" y="3930466"/>
                  <a:pt x="2177716" y="3934477"/>
                </a:cubicBezTo>
                <a:cubicBezTo>
                  <a:pt x="2061411" y="3930466"/>
                  <a:pt x="1943936" y="3939377"/>
                  <a:pt x="1828800" y="3922445"/>
                </a:cubicBezTo>
                <a:cubicBezTo>
                  <a:pt x="1785279" y="3916045"/>
                  <a:pt x="1691201" y="3769425"/>
                  <a:pt x="1684421" y="3766035"/>
                </a:cubicBezTo>
                <a:cubicBezTo>
                  <a:pt x="1668379" y="3758014"/>
                  <a:pt x="1650176" y="3753329"/>
                  <a:pt x="1636295" y="3741971"/>
                </a:cubicBezTo>
                <a:cubicBezTo>
                  <a:pt x="1508164" y="3637135"/>
                  <a:pt x="1600901" y="3674025"/>
                  <a:pt x="1515979" y="3645719"/>
                </a:cubicBezTo>
                <a:cubicBezTo>
                  <a:pt x="1449949" y="3579689"/>
                  <a:pt x="1510792" y="3635813"/>
                  <a:pt x="1443789" y="3585561"/>
                </a:cubicBezTo>
                <a:cubicBezTo>
                  <a:pt x="1423245" y="3570153"/>
                  <a:pt x="1405501" y="3550894"/>
                  <a:pt x="1383631" y="3537435"/>
                </a:cubicBezTo>
                <a:cubicBezTo>
                  <a:pt x="1353081" y="3518635"/>
                  <a:pt x="1317226" y="3509206"/>
                  <a:pt x="1287379" y="3489308"/>
                </a:cubicBezTo>
                <a:cubicBezTo>
                  <a:pt x="1263316" y="3473266"/>
                  <a:pt x="1241056" y="3454116"/>
                  <a:pt x="1215189" y="3441182"/>
                </a:cubicBezTo>
                <a:cubicBezTo>
                  <a:pt x="1199147" y="3433161"/>
                  <a:pt x="1181986" y="3427068"/>
                  <a:pt x="1167063" y="3417119"/>
                </a:cubicBezTo>
                <a:cubicBezTo>
                  <a:pt x="1133693" y="3394872"/>
                  <a:pt x="1106681" y="3362865"/>
                  <a:pt x="1070810" y="3344929"/>
                </a:cubicBezTo>
                <a:cubicBezTo>
                  <a:pt x="1054768" y="3336908"/>
                  <a:pt x="1037607" y="3330815"/>
                  <a:pt x="1022684" y="3320866"/>
                </a:cubicBezTo>
                <a:cubicBezTo>
                  <a:pt x="1001317" y="3306621"/>
                  <a:pt x="983564" y="3287466"/>
                  <a:pt x="962526" y="3272740"/>
                </a:cubicBezTo>
                <a:cubicBezTo>
                  <a:pt x="943368" y="3259329"/>
                  <a:pt x="922421" y="3248677"/>
                  <a:pt x="902368" y="3236645"/>
                </a:cubicBezTo>
                <a:cubicBezTo>
                  <a:pt x="894347" y="3224613"/>
                  <a:pt x="888530" y="3210775"/>
                  <a:pt x="878305" y="3200550"/>
                </a:cubicBezTo>
                <a:cubicBezTo>
                  <a:pt x="817189" y="3139434"/>
                  <a:pt x="846573" y="3188940"/>
                  <a:pt x="806116" y="3140392"/>
                </a:cubicBezTo>
                <a:cubicBezTo>
                  <a:pt x="793279" y="3124987"/>
                  <a:pt x="781676" y="3108583"/>
                  <a:pt x="770021" y="3092266"/>
                </a:cubicBezTo>
                <a:cubicBezTo>
                  <a:pt x="761616" y="3080499"/>
                  <a:pt x="756183" y="3066396"/>
                  <a:pt x="745958" y="3056171"/>
                </a:cubicBezTo>
                <a:cubicBezTo>
                  <a:pt x="735733" y="3045946"/>
                  <a:pt x="720972" y="3041365"/>
                  <a:pt x="709863" y="3032108"/>
                </a:cubicBezTo>
                <a:cubicBezTo>
                  <a:pt x="668151" y="2997348"/>
                  <a:pt x="673887" y="2991342"/>
                  <a:pt x="637674" y="2947887"/>
                </a:cubicBezTo>
                <a:cubicBezTo>
                  <a:pt x="630412" y="2939173"/>
                  <a:pt x="620696" y="2932682"/>
                  <a:pt x="613610" y="2923824"/>
                </a:cubicBezTo>
                <a:cubicBezTo>
                  <a:pt x="604577" y="2912533"/>
                  <a:pt x="598804" y="2898838"/>
                  <a:pt x="589547" y="2887729"/>
                </a:cubicBezTo>
                <a:cubicBezTo>
                  <a:pt x="578654" y="2874658"/>
                  <a:pt x="563965" y="2865014"/>
                  <a:pt x="553453" y="2851635"/>
                </a:cubicBezTo>
                <a:cubicBezTo>
                  <a:pt x="519751" y="2808742"/>
                  <a:pt x="489459" y="2763276"/>
                  <a:pt x="457200" y="2719287"/>
                </a:cubicBezTo>
                <a:cubicBezTo>
                  <a:pt x="445342" y="2703117"/>
                  <a:pt x="421105" y="2671161"/>
                  <a:pt x="421105" y="2671161"/>
                </a:cubicBezTo>
                <a:cubicBezTo>
                  <a:pt x="417095" y="2655119"/>
                  <a:pt x="416469" y="2637825"/>
                  <a:pt x="409074" y="2623035"/>
                </a:cubicBezTo>
                <a:cubicBezTo>
                  <a:pt x="388158" y="2581202"/>
                  <a:pt x="364946" y="2540136"/>
                  <a:pt x="336884" y="2502719"/>
                </a:cubicBezTo>
                <a:cubicBezTo>
                  <a:pt x="306657" y="2462416"/>
                  <a:pt x="287901" y="2440847"/>
                  <a:pt x="264695" y="2394435"/>
                </a:cubicBezTo>
                <a:cubicBezTo>
                  <a:pt x="259023" y="2383091"/>
                  <a:pt x="257116" y="2370215"/>
                  <a:pt x="252663" y="2358340"/>
                </a:cubicBezTo>
                <a:cubicBezTo>
                  <a:pt x="245080" y="2338118"/>
                  <a:pt x="237371" y="2317918"/>
                  <a:pt x="228600" y="2298182"/>
                </a:cubicBezTo>
                <a:cubicBezTo>
                  <a:pt x="221316" y="2281792"/>
                  <a:pt x="211821" y="2266446"/>
                  <a:pt x="204537" y="2250056"/>
                </a:cubicBezTo>
                <a:cubicBezTo>
                  <a:pt x="195766" y="2230320"/>
                  <a:pt x="189411" y="2209560"/>
                  <a:pt x="180474" y="2189898"/>
                </a:cubicBezTo>
                <a:cubicBezTo>
                  <a:pt x="169341" y="2165406"/>
                  <a:pt x="154371" y="2142687"/>
                  <a:pt x="144379" y="2117708"/>
                </a:cubicBezTo>
                <a:cubicBezTo>
                  <a:pt x="138238" y="2102355"/>
                  <a:pt x="137099" y="2085420"/>
                  <a:pt x="132347" y="2069582"/>
                </a:cubicBezTo>
                <a:cubicBezTo>
                  <a:pt x="110045" y="1995242"/>
                  <a:pt x="114372" y="2009568"/>
                  <a:pt x="84221" y="1949266"/>
                </a:cubicBezTo>
                <a:cubicBezTo>
                  <a:pt x="77160" y="1913963"/>
                  <a:pt x="74030" y="1885381"/>
                  <a:pt x="60158" y="1853013"/>
                </a:cubicBezTo>
                <a:cubicBezTo>
                  <a:pt x="53093" y="1836528"/>
                  <a:pt x="44116" y="1820929"/>
                  <a:pt x="36095" y="1804887"/>
                </a:cubicBezTo>
                <a:cubicBezTo>
                  <a:pt x="32084" y="1768792"/>
                  <a:pt x="29585" y="1732497"/>
                  <a:pt x="24063" y="1696603"/>
                </a:cubicBezTo>
                <a:cubicBezTo>
                  <a:pt x="21549" y="1680260"/>
                  <a:pt x="15618" y="1664619"/>
                  <a:pt x="12031" y="1648477"/>
                </a:cubicBezTo>
                <a:cubicBezTo>
                  <a:pt x="7595" y="1628514"/>
                  <a:pt x="4010" y="1608372"/>
                  <a:pt x="0" y="1588319"/>
                </a:cubicBezTo>
                <a:cubicBezTo>
                  <a:pt x="8688" y="1336357"/>
                  <a:pt x="-10081" y="1332889"/>
                  <a:pt x="24063" y="1179245"/>
                </a:cubicBezTo>
                <a:cubicBezTo>
                  <a:pt x="27650" y="1163103"/>
                  <a:pt x="29581" y="1146318"/>
                  <a:pt x="36095" y="1131119"/>
                </a:cubicBezTo>
                <a:cubicBezTo>
                  <a:pt x="41791" y="1117828"/>
                  <a:pt x="52137" y="1107056"/>
                  <a:pt x="60158" y="1095024"/>
                </a:cubicBezTo>
                <a:cubicBezTo>
                  <a:pt x="90398" y="1004300"/>
                  <a:pt x="49606" y="1116127"/>
                  <a:pt x="96253" y="1022835"/>
                </a:cubicBezTo>
                <a:cubicBezTo>
                  <a:pt x="176891" y="861562"/>
                  <a:pt x="61744" y="1056551"/>
                  <a:pt x="156410" y="914550"/>
                </a:cubicBezTo>
                <a:cubicBezTo>
                  <a:pt x="169382" y="895092"/>
                  <a:pt x="180111" y="874223"/>
                  <a:pt x="192505" y="854392"/>
                </a:cubicBezTo>
                <a:cubicBezTo>
                  <a:pt x="200169" y="842130"/>
                  <a:pt x="209394" y="830853"/>
                  <a:pt x="216568" y="818298"/>
                </a:cubicBezTo>
                <a:cubicBezTo>
                  <a:pt x="225467" y="802725"/>
                  <a:pt x="228958" y="783789"/>
                  <a:pt x="240631" y="770171"/>
                </a:cubicBezTo>
                <a:cubicBezTo>
                  <a:pt x="253681" y="754946"/>
                  <a:pt x="273353" y="746914"/>
                  <a:pt x="288758" y="734077"/>
                </a:cubicBezTo>
                <a:cubicBezTo>
                  <a:pt x="357342" y="676924"/>
                  <a:pt x="259664" y="745451"/>
                  <a:pt x="348916" y="685950"/>
                </a:cubicBezTo>
                <a:cubicBezTo>
                  <a:pt x="402102" y="606173"/>
                  <a:pt x="339592" y="694824"/>
                  <a:pt x="409074" y="613761"/>
                </a:cubicBezTo>
                <a:cubicBezTo>
                  <a:pt x="429905" y="589457"/>
                  <a:pt x="463658" y="532327"/>
                  <a:pt x="493295" y="517508"/>
                </a:cubicBezTo>
                <a:cubicBezTo>
                  <a:pt x="509337" y="509487"/>
                  <a:pt x="525849" y="502343"/>
                  <a:pt x="541421" y="493445"/>
                </a:cubicBezTo>
                <a:cubicBezTo>
                  <a:pt x="553976" y="486271"/>
                  <a:pt x="564302" y="475255"/>
                  <a:pt x="577516" y="469382"/>
                </a:cubicBezTo>
                <a:cubicBezTo>
                  <a:pt x="600695" y="459080"/>
                  <a:pt x="625642" y="453340"/>
                  <a:pt x="649705" y="445319"/>
                </a:cubicBezTo>
                <a:cubicBezTo>
                  <a:pt x="661737" y="441308"/>
                  <a:pt x="675247" y="440322"/>
                  <a:pt x="685800" y="433287"/>
                </a:cubicBezTo>
                <a:cubicBezTo>
                  <a:pt x="732447" y="402189"/>
                  <a:pt x="708177" y="413797"/>
                  <a:pt x="757989" y="397192"/>
                </a:cubicBezTo>
                <a:cubicBezTo>
                  <a:pt x="780369" y="374813"/>
                  <a:pt x="787795" y="364242"/>
                  <a:pt x="818147" y="349066"/>
                </a:cubicBezTo>
                <a:cubicBezTo>
                  <a:pt x="873449" y="321415"/>
                  <a:pt x="848227" y="347061"/>
                  <a:pt x="866274" y="337035"/>
                </a:cubicBezTo>
                <a:close/>
              </a:path>
            </a:pathLst>
          </a:custGeom>
          <a:noFill/>
          <a:ln w="12700">
            <a:solidFill>
              <a:srgbClr val="DB5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uadroTexto 3">
            <a:extLst>
              <a:ext uri="{FF2B5EF4-FFF2-40B4-BE49-F238E27FC236}">
                <a16:creationId xmlns:a16="http://schemas.microsoft.com/office/drawing/2014/main" id="{248A2B77-9F67-4FC8-BBD1-00CB8F186357}"/>
              </a:ext>
            </a:extLst>
          </p:cNvPr>
          <p:cNvSpPr txBox="1"/>
          <p:nvPr/>
        </p:nvSpPr>
        <p:spPr>
          <a:xfrm>
            <a:off x="2035278" y="6063126"/>
            <a:ext cx="10279625" cy="400110"/>
          </a:xfrm>
          <a:prstGeom prst="rect">
            <a:avLst/>
          </a:prstGeom>
          <a:noFill/>
        </p:spPr>
        <p:txBody>
          <a:bodyPr wrap="square" rtlCol="0">
            <a:spAutoFit/>
          </a:bodyPr>
          <a:lstStyle/>
          <a:p>
            <a:r>
              <a:rPr lang="es-ES" sz="2000" dirty="0">
                <a:latin typeface="Century Gothic" panose="020B0502020202020204" pitchFamily="34" charset="0"/>
              </a:rPr>
              <a:t>Que el sentido de nuestra vida vaya más allá de nosotras mismas.</a:t>
            </a:r>
            <a:endParaRPr lang="es-CO" sz="2000" dirty="0">
              <a:latin typeface="Century Gothic" panose="020B0502020202020204" pitchFamily="34" charset="0"/>
            </a:endParaRPr>
          </a:p>
        </p:txBody>
      </p:sp>
      <p:pic>
        <p:nvPicPr>
          <p:cNvPr id="5" name="Imagen 4">
            <a:extLst>
              <a:ext uri="{FF2B5EF4-FFF2-40B4-BE49-F238E27FC236}">
                <a16:creationId xmlns:a16="http://schemas.microsoft.com/office/drawing/2014/main" id="{A8585BF4-8901-4974-A171-4ABBB875D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799" y="222585"/>
            <a:ext cx="6648687" cy="907939"/>
          </a:xfrm>
          <a:prstGeom prst="rect">
            <a:avLst/>
          </a:prstGeom>
        </p:spPr>
      </p:pic>
    </p:spTree>
    <p:extLst>
      <p:ext uri="{BB962C8B-B14F-4D97-AF65-F5344CB8AC3E}">
        <p14:creationId xmlns:p14="http://schemas.microsoft.com/office/powerpoint/2010/main" val="285182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207D335-26EE-4BEA-B487-75BB2AA05B7B}"/>
              </a:ext>
            </a:extLst>
          </p:cNvPr>
          <p:cNvSpPr/>
          <p:nvPr/>
        </p:nvSpPr>
        <p:spPr>
          <a:xfrm>
            <a:off x="728272" y="1499016"/>
            <a:ext cx="3507698" cy="335965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latin typeface="Century Gothic" panose="020B0502020202020204" pitchFamily="34" charset="0"/>
            </a:endParaRPr>
          </a:p>
          <a:p>
            <a:pPr algn="ctr"/>
            <a:endParaRPr lang="es-CO">
              <a:solidFill>
                <a:schemeClr val="tx1"/>
              </a:solidFill>
              <a:latin typeface="Century Gothic" panose="020B0502020202020204" pitchFamily="34" charset="0"/>
            </a:endParaRPr>
          </a:p>
          <a:p>
            <a:pPr algn="ctr"/>
            <a:r>
              <a:rPr lang="es-CO">
                <a:solidFill>
                  <a:schemeClr val="tx1"/>
                </a:solidFill>
                <a:latin typeface="Century Gothic" panose="020B0502020202020204" pitchFamily="34" charset="0"/>
              </a:rPr>
              <a:t>Situación emociones positivas</a:t>
            </a:r>
          </a:p>
          <a:p>
            <a:pPr algn="ctr"/>
            <a:endParaRPr lang="es-CO">
              <a:solidFill>
                <a:schemeClr val="tx1"/>
              </a:solidFill>
              <a:latin typeface="Century Gothic" panose="020B0502020202020204" pitchFamily="34" charset="0"/>
            </a:endParaRPr>
          </a:p>
          <a:p>
            <a:pPr algn="ctr"/>
            <a:endParaRPr lang="es-CO">
              <a:solidFill>
                <a:schemeClr val="tx1"/>
              </a:solidFill>
              <a:latin typeface="Century Gothic" panose="020B0502020202020204" pitchFamily="34" charset="0"/>
            </a:endParaRPr>
          </a:p>
          <a:p>
            <a:pPr algn="ctr"/>
            <a:endParaRPr lang="es-CO">
              <a:solidFill>
                <a:schemeClr val="tx1"/>
              </a:solidFill>
              <a:latin typeface="Century Gothic" panose="020B0502020202020204" pitchFamily="34" charset="0"/>
            </a:endParaRPr>
          </a:p>
          <a:p>
            <a:pPr algn="ctr"/>
            <a:endParaRPr lang="es-CO">
              <a:solidFill>
                <a:schemeClr val="tx1"/>
              </a:solidFill>
              <a:latin typeface="Century Gothic" panose="020B0502020202020204" pitchFamily="34" charset="0"/>
            </a:endParaRPr>
          </a:p>
          <a:p>
            <a:pPr algn="ctr"/>
            <a:endParaRPr lang="es-CO">
              <a:solidFill>
                <a:schemeClr val="tx1"/>
              </a:solidFill>
              <a:latin typeface="Century Gothic" panose="020B0502020202020204" pitchFamily="34" charset="0"/>
            </a:endParaRPr>
          </a:p>
          <a:p>
            <a:pPr algn="ctr"/>
            <a:endParaRPr lang="es-CO">
              <a:solidFill>
                <a:schemeClr val="tx1"/>
              </a:solidFill>
              <a:latin typeface="Century Gothic" panose="020B0502020202020204" pitchFamily="34" charset="0"/>
            </a:endParaRPr>
          </a:p>
          <a:p>
            <a:pPr algn="ctr"/>
            <a:endParaRPr lang="es-CO">
              <a:solidFill>
                <a:schemeClr val="tx1"/>
              </a:solidFill>
              <a:latin typeface="Century Gothic" panose="020B0502020202020204" pitchFamily="34" charset="0"/>
            </a:endParaRPr>
          </a:p>
          <a:p>
            <a:pPr algn="ctr"/>
            <a:endParaRPr lang="es-CO">
              <a:solidFill>
                <a:schemeClr val="tx1"/>
              </a:solidFill>
              <a:latin typeface="Century Gothic" panose="020B0502020202020204" pitchFamily="34" charset="0"/>
            </a:endParaRPr>
          </a:p>
          <a:p>
            <a:pPr algn="ctr"/>
            <a:endParaRPr lang="es-CO">
              <a:solidFill>
                <a:schemeClr val="tx1"/>
              </a:solidFill>
              <a:latin typeface="Century Gothic" panose="020B0502020202020204" pitchFamily="34" charset="0"/>
            </a:endParaRPr>
          </a:p>
        </p:txBody>
      </p:sp>
      <p:sp>
        <p:nvSpPr>
          <p:cNvPr id="3" name="CuadroTexto 2">
            <a:extLst>
              <a:ext uri="{FF2B5EF4-FFF2-40B4-BE49-F238E27FC236}">
                <a16:creationId xmlns:a16="http://schemas.microsoft.com/office/drawing/2014/main" id="{342CF897-9810-4B59-91EE-3A33D5859C62}"/>
              </a:ext>
            </a:extLst>
          </p:cNvPr>
          <p:cNvSpPr txBox="1"/>
          <p:nvPr/>
        </p:nvSpPr>
        <p:spPr>
          <a:xfrm>
            <a:off x="2678242" y="524656"/>
            <a:ext cx="6835515" cy="523220"/>
          </a:xfrm>
          <a:custGeom>
            <a:avLst/>
            <a:gdLst>
              <a:gd name="connsiteX0" fmla="*/ 0 w 6835515"/>
              <a:gd name="connsiteY0" fmla="*/ 0 h 523220"/>
              <a:gd name="connsiteX1" fmla="*/ 820262 w 6835515"/>
              <a:gd name="connsiteY1" fmla="*/ 0 h 523220"/>
              <a:gd name="connsiteX2" fmla="*/ 1435458 w 6835515"/>
              <a:gd name="connsiteY2" fmla="*/ 0 h 523220"/>
              <a:gd name="connsiteX3" fmla="*/ 2187365 w 6835515"/>
              <a:gd name="connsiteY3" fmla="*/ 0 h 523220"/>
              <a:gd name="connsiteX4" fmla="*/ 2939271 w 6835515"/>
              <a:gd name="connsiteY4" fmla="*/ 0 h 523220"/>
              <a:gd name="connsiteX5" fmla="*/ 3622823 w 6835515"/>
              <a:gd name="connsiteY5" fmla="*/ 0 h 523220"/>
              <a:gd name="connsiteX6" fmla="*/ 4238019 w 6835515"/>
              <a:gd name="connsiteY6" fmla="*/ 0 h 523220"/>
              <a:gd name="connsiteX7" fmla="*/ 4989926 w 6835515"/>
              <a:gd name="connsiteY7" fmla="*/ 0 h 523220"/>
              <a:gd name="connsiteX8" fmla="*/ 5536767 w 6835515"/>
              <a:gd name="connsiteY8" fmla="*/ 0 h 523220"/>
              <a:gd name="connsiteX9" fmla="*/ 6015253 w 6835515"/>
              <a:gd name="connsiteY9" fmla="*/ 0 h 523220"/>
              <a:gd name="connsiteX10" fmla="*/ 6835515 w 6835515"/>
              <a:gd name="connsiteY10" fmla="*/ 0 h 523220"/>
              <a:gd name="connsiteX11" fmla="*/ 6835515 w 6835515"/>
              <a:gd name="connsiteY11" fmla="*/ 523220 h 523220"/>
              <a:gd name="connsiteX12" fmla="*/ 6151964 w 6835515"/>
              <a:gd name="connsiteY12" fmla="*/ 523220 h 523220"/>
              <a:gd name="connsiteX13" fmla="*/ 5605122 w 6835515"/>
              <a:gd name="connsiteY13" fmla="*/ 523220 h 523220"/>
              <a:gd name="connsiteX14" fmla="*/ 5058281 w 6835515"/>
              <a:gd name="connsiteY14" fmla="*/ 523220 h 523220"/>
              <a:gd name="connsiteX15" fmla="*/ 4374730 w 6835515"/>
              <a:gd name="connsiteY15" fmla="*/ 523220 h 523220"/>
              <a:gd name="connsiteX16" fmla="*/ 3896244 w 6835515"/>
              <a:gd name="connsiteY16" fmla="*/ 523220 h 523220"/>
              <a:gd name="connsiteX17" fmla="*/ 3417758 w 6835515"/>
              <a:gd name="connsiteY17" fmla="*/ 523220 h 523220"/>
              <a:gd name="connsiteX18" fmla="*/ 2734206 w 6835515"/>
              <a:gd name="connsiteY18" fmla="*/ 523220 h 523220"/>
              <a:gd name="connsiteX19" fmla="*/ 2187365 w 6835515"/>
              <a:gd name="connsiteY19" fmla="*/ 523220 h 523220"/>
              <a:gd name="connsiteX20" fmla="*/ 1435458 w 6835515"/>
              <a:gd name="connsiteY20" fmla="*/ 523220 h 523220"/>
              <a:gd name="connsiteX21" fmla="*/ 888617 w 6835515"/>
              <a:gd name="connsiteY21" fmla="*/ 523220 h 523220"/>
              <a:gd name="connsiteX22" fmla="*/ 0 w 6835515"/>
              <a:gd name="connsiteY22" fmla="*/ 523220 h 523220"/>
              <a:gd name="connsiteX23" fmla="*/ 0 w 6835515"/>
              <a:gd name="connsiteY23"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35515" h="523220" extrusionOk="0">
                <a:moveTo>
                  <a:pt x="0" y="0"/>
                </a:moveTo>
                <a:cubicBezTo>
                  <a:pt x="310430" y="-32389"/>
                  <a:pt x="599340" y="-9595"/>
                  <a:pt x="820262" y="0"/>
                </a:cubicBezTo>
                <a:cubicBezTo>
                  <a:pt x="1041184" y="9595"/>
                  <a:pt x="1137633" y="11369"/>
                  <a:pt x="1435458" y="0"/>
                </a:cubicBezTo>
                <a:cubicBezTo>
                  <a:pt x="1733283" y="-11369"/>
                  <a:pt x="1907651" y="1942"/>
                  <a:pt x="2187365" y="0"/>
                </a:cubicBezTo>
                <a:cubicBezTo>
                  <a:pt x="2467079" y="-1942"/>
                  <a:pt x="2702460" y="14057"/>
                  <a:pt x="2939271" y="0"/>
                </a:cubicBezTo>
                <a:cubicBezTo>
                  <a:pt x="3176082" y="-14057"/>
                  <a:pt x="3392124" y="20532"/>
                  <a:pt x="3622823" y="0"/>
                </a:cubicBezTo>
                <a:cubicBezTo>
                  <a:pt x="3853522" y="-20532"/>
                  <a:pt x="4062863" y="5591"/>
                  <a:pt x="4238019" y="0"/>
                </a:cubicBezTo>
                <a:cubicBezTo>
                  <a:pt x="4413175" y="-5591"/>
                  <a:pt x="4715064" y="5028"/>
                  <a:pt x="4989926" y="0"/>
                </a:cubicBezTo>
                <a:cubicBezTo>
                  <a:pt x="5264788" y="-5028"/>
                  <a:pt x="5291009" y="14599"/>
                  <a:pt x="5536767" y="0"/>
                </a:cubicBezTo>
                <a:cubicBezTo>
                  <a:pt x="5782525" y="-14599"/>
                  <a:pt x="5783527" y="19276"/>
                  <a:pt x="6015253" y="0"/>
                </a:cubicBezTo>
                <a:cubicBezTo>
                  <a:pt x="6246979" y="-19276"/>
                  <a:pt x="6476138" y="34717"/>
                  <a:pt x="6835515" y="0"/>
                </a:cubicBezTo>
                <a:cubicBezTo>
                  <a:pt x="6817867" y="189815"/>
                  <a:pt x="6847360" y="302918"/>
                  <a:pt x="6835515" y="523220"/>
                </a:cubicBezTo>
                <a:cubicBezTo>
                  <a:pt x="6697060" y="524695"/>
                  <a:pt x="6293759" y="512528"/>
                  <a:pt x="6151964" y="523220"/>
                </a:cubicBezTo>
                <a:cubicBezTo>
                  <a:pt x="6010169" y="533912"/>
                  <a:pt x="5854479" y="529500"/>
                  <a:pt x="5605122" y="523220"/>
                </a:cubicBezTo>
                <a:cubicBezTo>
                  <a:pt x="5355765" y="516940"/>
                  <a:pt x="5232587" y="508975"/>
                  <a:pt x="5058281" y="523220"/>
                </a:cubicBezTo>
                <a:cubicBezTo>
                  <a:pt x="4883975" y="537465"/>
                  <a:pt x="4575092" y="527511"/>
                  <a:pt x="4374730" y="523220"/>
                </a:cubicBezTo>
                <a:cubicBezTo>
                  <a:pt x="4174368" y="518929"/>
                  <a:pt x="4064074" y="530405"/>
                  <a:pt x="3896244" y="523220"/>
                </a:cubicBezTo>
                <a:cubicBezTo>
                  <a:pt x="3728414" y="516035"/>
                  <a:pt x="3618960" y="522540"/>
                  <a:pt x="3417758" y="523220"/>
                </a:cubicBezTo>
                <a:cubicBezTo>
                  <a:pt x="3216556" y="523900"/>
                  <a:pt x="3013780" y="534753"/>
                  <a:pt x="2734206" y="523220"/>
                </a:cubicBezTo>
                <a:cubicBezTo>
                  <a:pt x="2454632" y="511687"/>
                  <a:pt x="2449601" y="508996"/>
                  <a:pt x="2187365" y="523220"/>
                </a:cubicBezTo>
                <a:cubicBezTo>
                  <a:pt x="1925129" y="537444"/>
                  <a:pt x="1638439" y="553286"/>
                  <a:pt x="1435458" y="523220"/>
                </a:cubicBezTo>
                <a:cubicBezTo>
                  <a:pt x="1232477" y="493154"/>
                  <a:pt x="1028542" y="517286"/>
                  <a:pt x="888617" y="523220"/>
                </a:cubicBezTo>
                <a:cubicBezTo>
                  <a:pt x="748692" y="529154"/>
                  <a:pt x="289141" y="556660"/>
                  <a:pt x="0" y="523220"/>
                </a:cubicBezTo>
                <a:cubicBezTo>
                  <a:pt x="-538" y="263515"/>
                  <a:pt x="24860" y="149226"/>
                  <a:pt x="0" y="0"/>
                </a:cubicBezTo>
                <a:close/>
              </a:path>
            </a:pathLst>
          </a:custGeom>
          <a:noFill/>
          <a:ln>
            <a:solidFill>
              <a:srgbClr val="00B050"/>
            </a:solidFill>
            <a:extLst>
              <a:ext uri="{C807C97D-BFC1-408E-A445-0C87EB9F89A2}">
                <ask:lineSketchStyleProps xmlns="" xmlns:ask="http://schemas.microsoft.com/office/drawing/2018/sketchyshapes" sd="1465660490">
                  <a:prstGeom prst="rect">
                    <a:avLst/>
                  </a:prstGeom>
                  <ask:type>
                    <ask:lineSketchFreehand/>
                  </ask:type>
                </ask:lineSketchStyleProps>
              </a:ext>
            </a:extLst>
          </a:ln>
        </p:spPr>
        <p:txBody>
          <a:bodyPr wrap="square" rtlCol="0">
            <a:spAutoFit/>
          </a:bodyPr>
          <a:lstStyle/>
          <a:p>
            <a:pPr algn="ctr"/>
            <a:r>
              <a:rPr lang="es-CO" sz="2800" err="1">
                <a:latin typeface="Century Gothic" panose="020B0502020202020204" pitchFamily="34" charset="0"/>
              </a:rPr>
              <a:t>Canvas</a:t>
            </a:r>
            <a:r>
              <a:rPr lang="es-CO" sz="2800">
                <a:latin typeface="Century Gothic" panose="020B0502020202020204" pitchFamily="34" charset="0"/>
              </a:rPr>
              <a:t> del bienestar psicológico</a:t>
            </a:r>
          </a:p>
        </p:txBody>
      </p:sp>
      <p:sp>
        <p:nvSpPr>
          <p:cNvPr id="7" name="Rectángulo 6">
            <a:extLst>
              <a:ext uri="{FF2B5EF4-FFF2-40B4-BE49-F238E27FC236}">
                <a16:creationId xmlns:a16="http://schemas.microsoft.com/office/drawing/2014/main" id="{649E889A-81CA-4160-A903-0149F815FB44}"/>
              </a:ext>
            </a:extLst>
          </p:cNvPr>
          <p:cNvSpPr/>
          <p:nvPr/>
        </p:nvSpPr>
        <p:spPr>
          <a:xfrm>
            <a:off x="4298428" y="1495707"/>
            <a:ext cx="3507698" cy="162974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a:solidFill>
                <a:schemeClr val="tx1"/>
              </a:solidFill>
              <a:latin typeface="Century Gothic" panose="020B0502020202020204" pitchFamily="34" charset="0"/>
            </a:endParaRPr>
          </a:p>
          <a:p>
            <a:endParaRPr lang="es-CO">
              <a:solidFill>
                <a:schemeClr val="tx1"/>
              </a:solidFill>
              <a:latin typeface="Century Gothic" panose="020B0502020202020204" pitchFamily="34" charset="0"/>
            </a:endParaRPr>
          </a:p>
          <a:p>
            <a:r>
              <a:rPr lang="es-CO">
                <a:solidFill>
                  <a:schemeClr val="tx1"/>
                </a:solidFill>
                <a:latin typeface="Century Gothic" panose="020B0502020202020204" pitchFamily="34" charset="0"/>
              </a:rPr>
              <a:t>Compromisos</a:t>
            </a:r>
          </a:p>
          <a:p>
            <a:endParaRPr lang="es-CO">
              <a:solidFill>
                <a:schemeClr val="tx1"/>
              </a:solidFill>
              <a:latin typeface="Century Gothic" panose="020B0502020202020204" pitchFamily="34" charset="0"/>
            </a:endParaRPr>
          </a:p>
          <a:p>
            <a:endParaRPr lang="es-CO">
              <a:solidFill>
                <a:schemeClr val="tx1"/>
              </a:solidFill>
              <a:latin typeface="Century Gothic" panose="020B0502020202020204" pitchFamily="34" charset="0"/>
            </a:endParaRPr>
          </a:p>
        </p:txBody>
      </p:sp>
      <p:sp>
        <p:nvSpPr>
          <p:cNvPr id="8" name="Rectángulo 7">
            <a:extLst>
              <a:ext uri="{FF2B5EF4-FFF2-40B4-BE49-F238E27FC236}">
                <a16:creationId xmlns:a16="http://schemas.microsoft.com/office/drawing/2014/main" id="{0C2B06BC-38FE-4C9A-B4E2-F71C76C5776B}"/>
              </a:ext>
            </a:extLst>
          </p:cNvPr>
          <p:cNvSpPr/>
          <p:nvPr/>
        </p:nvSpPr>
        <p:spPr>
          <a:xfrm>
            <a:off x="4298428" y="3228927"/>
            <a:ext cx="3507698" cy="162974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a:solidFill>
                <a:schemeClr val="tx1"/>
              </a:solidFill>
              <a:latin typeface="Century Gothic" panose="020B0502020202020204" pitchFamily="34" charset="0"/>
            </a:endParaRPr>
          </a:p>
          <a:p>
            <a:endParaRPr lang="es-CO">
              <a:solidFill>
                <a:schemeClr val="tx1"/>
              </a:solidFill>
              <a:latin typeface="Century Gothic" panose="020B0502020202020204" pitchFamily="34" charset="0"/>
            </a:endParaRPr>
          </a:p>
          <a:p>
            <a:r>
              <a:rPr lang="es-CO">
                <a:solidFill>
                  <a:schemeClr val="tx1"/>
                </a:solidFill>
                <a:latin typeface="Century Gothic" panose="020B0502020202020204" pitchFamily="34" charset="0"/>
              </a:rPr>
              <a:t>Relaciones</a:t>
            </a:r>
          </a:p>
          <a:p>
            <a:r>
              <a:rPr lang="es-CO">
                <a:solidFill>
                  <a:schemeClr val="tx1"/>
                </a:solidFill>
                <a:latin typeface="Century Gothic" panose="020B0502020202020204" pitchFamily="34" charset="0"/>
              </a:rPr>
              <a:t> positivas</a:t>
            </a:r>
          </a:p>
          <a:p>
            <a:endParaRPr lang="es-CO">
              <a:solidFill>
                <a:schemeClr val="tx1"/>
              </a:solidFill>
              <a:latin typeface="Century Gothic" panose="020B0502020202020204" pitchFamily="34" charset="0"/>
            </a:endParaRPr>
          </a:p>
        </p:txBody>
      </p:sp>
      <p:sp>
        <p:nvSpPr>
          <p:cNvPr id="11" name="Rectángulo 10">
            <a:extLst>
              <a:ext uri="{FF2B5EF4-FFF2-40B4-BE49-F238E27FC236}">
                <a16:creationId xmlns:a16="http://schemas.microsoft.com/office/drawing/2014/main" id="{D25F43C0-7B5A-4FB6-8610-4F1BD13240F3}"/>
              </a:ext>
            </a:extLst>
          </p:cNvPr>
          <p:cNvSpPr/>
          <p:nvPr/>
        </p:nvSpPr>
        <p:spPr>
          <a:xfrm>
            <a:off x="728272" y="4962148"/>
            <a:ext cx="10244528" cy="113885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a:solidFill>
                <a:schemeClr val="tx1"/>
              </a:solidFill>
              <a:latin typeface="Century Gothic" panose="020B0502020202020204" pitchFamily="34" charset="0"/>
            </a:endParaRPr>
          </a:p>
          <a:p>
            <a:endParaRPr lang="es-CO">
              <a:solidFill>
                <a:schemeClr val="tx1"/>
              </a:solidFill>
              <a:latin typeface="Century Gothic" panose="020B0502020202020204" pitchFamily="34" charset="0"/>
            </a:endParaRPr>
          </a:p>
          <a:p>
            <a:r>
              <a:rPr lang="es-CO">
                <a:solidFill>
                  <a:schemeClr val="tx1"/>
                </a:solidFill>
                <a:latin typeface="Century Gothic" panose="020B0502020202020204" pitchFamily="34" charset="0"/>
              </a:rPr>
              <a:t>Propósito</a:t>
            </a:r>
          </a:p>
        </p:txBody>
      </p:sp>
      <p:sp>
        <p:nvSpPr>
          <p:cNvPr id="12" name="Rectángulo 11">
            <a:extLst>
              <a:ext uri="{FF2B5EF4-FFF2-40B4-BE49-F238E27FC236}">
                <a16:creationId xmlns:a16="http://schemas.microsoft.com/office/drawing/2014/main" id="{00403114-1B21-4232-A37E-FFB19DB8268F}"/>
              </a:ext>
            </a:extLst>
          </p:cNvPr>
          <p:cNvSpPr/>
          <p:nvPr/>
        </p:nvSpPr>
        <p:spPr>
          <a:xfrm>
            <a:off x="7868584" y="1499016"/>
            <a:ext cx="3104216" cy="335965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a:solidFill>
                  <a:schemeClr val="tx1"/>
                </a:solidFill>
                <a:latin typeface="Century Gothic" panose="020B0502020202020204" pitchFamily="34" charset="0"/>
              </a:rPr>
              <a:t>Logros</a:t>
            </a:r>
          </a:p>
          <a:p>
            <a:endParaRPr lang="es-CO">
              <a:solidFill>
                <a:schemeClr val="tx1"/>
              </a:solidFill>
              <a:latin typeface="Century Gothic" panose="020B0502020202020204" pitchFamily="34" charset="0"/>
            </a:endParaRPr>
          </a:p>
          <a:p>
            <a:endParaRPr lang="es-CO">
              <a:solidFill>
                <a:schemeClr val="tx1"/>
              </a:solidFill>
              <a:latin typeface="Century Gothic" panose="020B0502020202020204" pitchFamily="34" charset="0"/>
            </a:endParaRPr>
          </a:p>
          <a:p>
            <a:endParaRPr lang="es-CO">
              <a:solidFill>
                <a:schemeClr val="tx1"/>
              </a:solidFill>
              <a:latin typeface="Century Gothic" panose="020B0502020202020204" pitchFamily="34" charset="0"/>
            </a:endParaRPr>
          </a:p>
          <a:p>
            <a:endParaRPr lang="es-CO">
              <a:solidFill>
                <a:schemeClr val="tx1"/>
              </a:solidFill>
              <a:latin typeface="Century Gothic" panose="020B0502020202020204" pitchFamily="34" charset="0"/>
            </a:endParaRPr>
          </a:p>
          <a:p>
            <a:endParaRPr lang="es-CO">
              <a:solidFill>
                <a:schemeClr val="tx1"/>
              </a:solidFill>
              <a:latin typeface="Century Gothic" panose="020B0502020202020204" pitchFamily="34" charset="0"/>
            </a:endParaRPr>
          </a:p>
          <a:p>
            <a:endParaRPr lang="es-CO">
              <a:solidFill>
                <a:schemeClr val="tx1"/>
              </a:solidFill>
              <a:latin typeface="Century Gothic" panose="020B0502020202020204" pitchFamily="34" charset="0"/>
            </a:endParaRPr>
          </a:p>
        </p:txBody>
      </p:sp>
      <p:pic>
        <p:nvPicPr>
          <p:cNvPr id="15" name="Gráfico 14" descr="Contorno de cara guiñando un ojo">
            <a:extLst>
              <a:ext uri="{FF2B5EF4-FFF2-40B4-BE49-F238E27FC236}">
                <a16:creationId xmlns:a16="http://schemas.microsoft.com/office/drawing/2014/main" id="{97C72D22-FA57-4793-94FE-27E67929FC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111" y="1495706"/>
            <a:ext cx="662877" cy="662877"/>
          </a:xfrm>
          <a:prstGeom prst="rect">
            <a:avLst/>
          </a:prstGeom>
        </p:spPr>
      </p:pic>
      <p:pic>
        <p:nvPicPr>
          <p:cNvPr id="21" name="Gráfico 20" descr="Diana">
            <a:extLst>
              <a:ext uri="{FF2B5EF4-FFF2-40B4-BE49-F238E27FC236}">
                <a16:creationId xmlns:a16="http://schemas.microsoft.com/office/drawing/2014/main" id="{68B543F7-1F9F-499B-8D05-B38C569022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68584" y="1551919"/>
            <a:ext cx="750324" cy="750324"/>
          </a:xfrm>
          <a:prstGeom prst="rect">
            <a:avLst/>
          </a:prstGeom>
        </p:spPr>
      </p:pic>
      <p:pic>
        <p:nvPicPr>
          <p:cNvPr id="23" name="Gráfico 22" descr="Lista">
            <a:extLst>
              <a:ext uri="{FF2B5EF4-FFF2-40B4-BE49-F238E27FC236}">
                <a16:creationId xmlns:a16="http://schemas.microsoft.com/office/drawing/2014/main" id="{5EE22650-130E-40CD-823D-CF30E8419A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23417" y="1551919"/>
            <a:ext cx="662877" cy="662877"/>
          </a:xfrm>
          <a:prstGeom prst="rect">
            <a:avLst/>
          </a:prstGeom>
        </p:spPr>
      </p:pic>
      <p:pic>
        <p:nvPicPr>
          <p:cNvPr id="25" name="Gráfico 24" descr="Corazón con flecha">
            <a:extLst>
              <a:ext uri="{FF2B5EF4-FFF2-40B4-BE49-F238E27FC236}">
                <a16:creationId xmlns:a16="http://schemas.microsoft.com/office/drawing/2014/main" id="{07CD440B-6DBD-4202-A878-A5500D3D5FC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8342" y="4962148"/>
            <a:ext cx="790635" cy="790635"/>
          </a:xfrm>
          <a:prstGeom prst="rect">
            <a:avLst/>
          </a:prstGeom>
        </p:spPr>
      </p:pic>
      <p:pic>
        <p:nvPicPr>
          <p:cNvPr id="27" name="Gráfico 26" descr="Red de usuarios">
            <a:extLst>
              <a:ext uri="{FF2B5EF4-FFF2-40B4-BE49-F238E27FC236}">
                <a16:creationId xmlns:a16="http://schemas.microsoft.com/office/drawing/2014/main" id="{AB88AB76-FCDF-4BCF-BDF7-C671720214B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23417" y="3199458"/>
            <a:ext cx="773239" cy="773239"/>
          </a:xfrm>
          <a:prstGeom prst="rect">
            <a:avLst/>
          </a:prstGeom>
        </p:spPr>
      </p:pic>
      <p:pic>
        <p:nvPicPr>
          <p:cNvPr id="30" name="Imagen 29" descr="Imagen que contiene señal, monitor, laptop, computadora&#10;&#10;Descripción generada automáticamente">
            <a:extLst>
              <a:ext uri="{FF2B5EF4-FFF2-40B4-BE49-F238E27FC236}">
                <a16:creationId xmlns:a16="http://schemas.microsoft.com/office/drawing/2014/main" id="{1101B24A-3AEE-47A5-9440-1D8D681F8D2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1826" y="2273708"/>
            <a:ext cx="2316681" cy="2310584"/>
          </a:xfrm>
          <a:prstGeom prst="rect">
            <a:avLst/>
          </a:prstGeom>
        </p:spPr>
      </p:pic>
      <p:pic>
        <p:nvPicPr>
          <p:cNvPr id="33" name="Imagen 32" descr="Imagen que contiene señal&#10;&#10;Descripción generada automáticamente">
            <a:extLst>
              <a:ext uri="{FF2B5EF4-FFF2-40B4-BE49-F238E27FC236}">
                <a16:creationId xmlns:a16="http://schemas.microsoft.com/office/drawing/2014/main" id="{5B3F2DD8-583A-47B7-8970-B95517CA14BB}"/>
              </a:ext>
            </a:extLst>
          </p:cNvPr>
          <p:cNvPicPr>
            <a:picLocks noChangeAspect="1"/>
          </p:cNvPicPr>
          <p:nvPr/>
        </p:nvPicPr>
        <p:blipFill rotWithShape="1">
          <a:blip r:embed="rId14">
            <a:extLst>
              <a:ext uri="{28A0092B-C50C-407E-A947-70E740481C1C}">
                <a14:useLocalDpi xmlns:a14="http://schemas.microsoft.com/office/drawing/2010/main" val="0"/>
              </a:ext>
            </a:extLst>
          </a:blip>
          <a:srcRect r="21541" b="10673"/>
          <a:stretch/>
        </p:blipFill>
        <p:spPr>
          <a:xfrm>
            <a:off x="5654690" y="1167427"/>
            <a:ext cx="2151436" cy="2325569"/>
          </a:xfrm>
          <a:prstGeom prst="rect">
            <a:avLst/>
          </a:prstGeom>
        </p:spPr>
      </p:pic>
      <p:pic>
        <p:nvPicPr>
          <p:cNvPr id="36" name="Imagen 35">
            <a:extLst>
              <a:ext uri="{FF2B5EF4-FFF2-40B4-BE49-F238E27FC236}">
                <a16:creationId xmlns:a16="http://schemas.microsoft.com/office/drawing/2014/main" id="{B2FB1ED0-BD6A-42E5-9063-8A426AB9855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621827" y="3569159"/>
            <a:ext cx="2359356" cy="2237426"/>
          </a:xfrm>
          <a:prstGeom prst="rect">
            <a:avLst/>
          </a:prstGeom>
        </p:spPr>
      </p:pic>
      <p:pic>
        <p:nvPicPr>
          <p:cNvPr id="39" name="Imagen 38" descr="Imagen que contiene señal&#10;&#10;Descripción generada automáticamente">
            <a:extLst>
              <a:ext uri="{FF2B5EF4-FFF2-40B4-BE49-F238E27FC236}">
                <a16:creationId xmlns:a16="http://schemas.microsoft.com/office/drawing/2014/main" id="{2DDECB2A-4670-406C-9AF6-C3F9AE08563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243746" y="2442206"/>
            <a:ext cx="2587993" cy="2506052"/>
          </a:xfrm>
          <a:prstGeom prst="rect">
            <a:avLst/>
          </a:prstGeom>
        </p:spPr>
      </p:pic>
      <p:pic>
        <p:nvPicPr>
          <p:cNvPr id="42" name="Imagen 41" descr="Imagen que contiene señal&#10;&#10;Descripción generada automáticamente">
            <a:extLst>
              <a:ext uri="{FF2B5EF4-FFF2-40B4-BE49-F238E27FC236}">
                <a16:creationId xmlns:a16="http://schemas.microsoft.com/office/drawing/2014/main" id="{5BFA7335-F3D3-4373-B0D0-2D14736070ED}"/>
              </a:ext>
            </a:extLst>
          </p:cNvPr>
          <p:cNvPicPr>
            <a:picLocks noChangeAspect="1"/>
          </p:cNvPicPr>
          <p:nvPr/>
        </p:nvPicPr>
        <p:blipFill rotWithShape="1">
          <a:blip r:embed="rId17">
            <a:extLst>
              <a:ext uri="{28A0092B-C50C-407E-A947-70E740481C1C}">
                <a14:useLocalDpi xmlns:a14="http://schemas.microsoft.com/office/drawing/2010/main" val="0"/>
              </a:ext>
            </a:extLst>
          </a:blip>
          <a:srcRect t="1868" b="-1"/>
          <a:stretch/>
        </p:blipFill>
        <p:spPr>
          <a:xfrm rot="21139903">
            <a:off x="2212866" y="4142986"/>
            <a:ext cx="2670279" cy="2428957"/>
          </a:xfrm>
          <a:prstGeom prst="rect">
            <a:avLst/>
          </a:prstGeom>
        </p:spPr>
      </p:pic>
    </p:spTree>
    <p:extLst>
      <p:ext uri="{BB962C8B-B14F-4D97-AF65-F5344CB8AC3E}">
        <p14:creationId xmlns:p14="http://schemas.microsoft.com/office/powerpoint/2010/main" val="256846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305DE0D-6B7D-4D79-90A6-A8EF96DC2E06}"/>
              </a:ext>
            </a:extLst>
          </p:cNvPr>
          <p:cNvSpPr/>
          <p:nvPr/>
        </p:nvSpPr>
        <p:spPr>
          <a:xfrm>
            <a:off x="0" y="0"/>
            <a:ext cx="12037254" cy="6858000"/>
          </a:xfrm>
          <a:prstGeom prst="rect">
            <a:avLst/>
          </a:prstGeom>
          <a:solidFill>
            <a:srgbClr val="86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p:cNvPicPr>
            <a:picLocks noChangeAspect="1"/>
          </p:cNvPicPr>
          <p:nvPr/>
        </p:nvPicPr>
        <p:blipFill>
          <a:blip r:embed="rId2"/>
          <a:stretch>
            <a:fillRect/>
          </a:stretch>
        </p:blipFill>
        <p:spPr>
          <a:xfrm>
            <a:off x="308880" y="2314693"/>
            <a:ext cx="3763233" cy="4364205"/>
          </a:xfrm>
          <a:prstGeom prst="rect">
            <a:avLst/>
          </a:prstGeom>
        </p:spPr>
      </p:pic>
      <p:sp>
        <p:nvSpPr>
          <p:cNvPr id="6" name="Título 5">
            <a:extLst>
              <a:ext uri="{FF2B5EF4-FFF2-40B4-BE49-F238E27FC236}">
                <a16:creationId xmlns:a16="http://schemas.microsoft.com/office/drawing/2014/main" id="{7C2FD7EE-498C-4D5C-A151-1E4290ABC69E}"/>
              </a:ext>
            </a:extLst>
          </p:cNvPr>
          <p:cNvSpPr>
            <a:spLocks noGrp="1"/>
          </p:cNvSpPr>
          <p:nvPr>
            <p:ph type="title"/>
          </p:nvPr>
        </p:nvSpPr>
        <p:spPr>
          <a:xfrm>
            <a:off x="1143000" y="421212"/>
            <a:ext cx="9890760" cy="1351547"/>
          </a:xfrm>
        </p:spPr>
        <p:txBody>
          <a:bodyPr>
            <a:normAutofit/>
          </a:bodyPr>
          <a:lstStyle/>
          <a:p>
            <a:pPr algn="ctr"/>
            <a:r>
              <a:rPr lang="es-CO" sz="4800" dirty="0">
                <a:solidFill>
                  <a:schemeClr val="bg1"/>
                </a:solidFill>
                <a:latin typeface="Century Gothic" panose="020B0502020202020204" pitchFamily="34" charset="0"/>
              </a:rPr>
              <a:t>Puntos de aprendizaje</a:t>
            </a:r>
          </a:p>
        </p:txBody>
      </p:sp>
      <p:sp>
        <p:nvSpPr>
          <p:cNvPr id="7" name="Diagrama de flujo: conector 6">
            <a:extLst>
              <a:ext uri="{FF2B5EF4-FFF2-40B4-BE49-F238E27FC236}">
                <a16:creationId xmlns:a16="http://schemas.microsoft.com/office/drawing/2014/main" id="{2E1A11FA-7801-4784-880E-B84BDAB9BA78}"/>
              </a:ext>
            </a:extLst>
          </p:cNvPr>
          <p:cNvSpPr/>
          <p:nvPr/>
        </p:nvSpPr>
        <p:spPr>
          <a:xfrm>
            <a:off x="4568681" y="2482459"/>
            <a:ext cx="2683466" cy="2561115"/>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a:t>¿Qué es y por qué hablar de Salud Mental?</a:t>
            </a:r>
          </a:p>
        </p:txBody>
      </p:sp>
      <p:sp>
        <p:nvSpPr>
          <p:cNvPr id="8" name="Diagrama de flujo: conector 7">
            <a:extLst>
              <a:ext uri="{FF2B5EF4-FFF2-40B4-BE49-F238E27FC236}">
                <a16:creationId xmlns:a16="http://schemas.microsoft.com/office/drawing/2014/main" id="{C9C55B9F-2A8A-4E04-AFEB-58D4C043DE90}"/>
              </a:ext>
            </a:extLst>
          </p:cNvPr>
          <p:cNvSpPr/>
          <p:nvPr/>
        </p:nvSpPr>
        <p:spPr>
          <a:xfrm>
            <a:off x="8483332" y="2571266"/>
            <a:ext cx="2738883" cy="2588823"/>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a:t>Creando un plan Salud Mental</a:t>
            </a:r>
          </a:p>
        </p:txBody>
      </p:sp>
      <p:sp>
        <p:nvSpPr>
          <p:cNvPr id="10" name="CuadroTexto 9">
            <a:extLst>
              <a:ext uri="{FF2B5EF4-FFF2-40B4-BE49-F238E27FC236}">
                <a16:creationId xmlns:a16="http://schemas.microsoft.com/office/drawing/2014/main" id="{8A5A6762-5B38-4614-8F1C-7DAA7AECAF11}"/>
              </a:ext>
            </a:extLst>
          </p:cNvPr>
          <p:cNvSpPr txBox="1"/>
          <p:nvPr/>
        </p:nvSpPr>
        <p:spPr>
          <a:xfrm>
            <a:off x="5627373" y="1370937"/>
            <a:ext cx="650349" cy="1200329"/>
          </a:xfrm>
          <a:prstGeom prst="rect">
            <a:avLst/>
          </a:prstGeom>
          <a:noFill/>
        </p:spPr>
        <p:txBody>
          <a:bodyPr wrap="square" rtlCol="0">
            <a:spAutoFit/>
          </a:bodyPr>
          <a:lstStyle/>
          <a:p>
            <a:r>
              <a:rPr lang="es-CO" sz="7200" dirty="0">
                <a:solidFill>
                  <a:schemeClr val="bg1"/>
                </a:solidFill>
              </a:rPr>
              <a:t>1</a:t>
            </a:r>
          </a:p>
        </p:txBody>
      </p:sp>
      <p:sp>
        <p:nvSpPr>
          <p:cNvPr id="11" name="CuadroTexto 10">
            <a:extLst>
              <a:ext uri="{FF2B5EF4-FFF2-40B4-BE49-F238E27FC236}">
                <a16:creationId xmlns:a16="http://schemas.microsoft.com/office/drawing/2014/main" id="{8B155B6C-42CC-4BF9-B3E4-59ED22FBE526}"/>
              </a:ext>
            </a:extLst>
          </p:cNvPr>
          <p:cNvSpPr txBox="1"/>
          <p:nvPr/>
        </p:nvSpPr>
        <p:spPr>
          <a:xfrm>
            <a:off x="9527598" y="1301180"/>
            <a:ext cx="650349" cy="1200329"/>
          </a:xfrm>
          <a:prstGeom prst="rect">
            <a:avLst/>
          </a:prstGeom>
          <a:noFill/>
        </p:spPr>
        <p:txBody>
          <a:bodyPr wrap="square" rtlCol="0">
            <a:spAutoFit/>
          </a:bodyPr>
          <a:lstStyle/>
          <a:p>
            <a:r>
              <a:rPr lang="es-CO" sz="7200">
                <a:solidFill>
                  <a:schemeClr val="bg1"/>
                </a:solidFill>
              </a:rPr>
              <a:t>2</a:t>
            </a:r>
          </a:p>
        </p:txBody>
      </p:sp>
    </p:spTree>
    <p:extLst>
      <p:ext uri="{BB962C8B-B14F-4D97-AF65-F5344CB8AC3E}">
        <p14:creationId xmlns:p14="http://schemas.microsoft.com/office/powerpoint/2010/main" val="143843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337F001-D6D4-44A2-850E-63B351F94FC2}"/>
              </a:ext>
            </a:extLst>
          </p:cNvPr>
          <p:cNvSpPr/>
          <p:nvPr/>
        </p:nvSpPr>
        <p:spPr>
          <a:xfrm>
            <a:off x="0" y="0"/>
            <a:ext cx="12192000" cy="6858000"/>
          </a:xfrm>
          <a:prstGeom prst="rect">
            <a:avLst/>
          </a:prstGeom>
          <a:solidFill>
            <a:srgbClr val="86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Imagen 12" descr="Imagen que contiene tabla, cuarto, recamara&#10;&#10;Descripción generada automáticamente">
            <a:extLst>
              <a:ext uri="{FF2B5EF4-FFF2-40B4-BE49-F238E27FC236}">
                <a16:creationId xmlns:a16="http://schemas.microsoft.com/office/drawing/2014/main" id="{4508CC35-D272-43A0-8DFA-326FCE350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607" y="1296931"/>
            <a:ext cx="8579486" cy="7192165"/>
          </a:xfrm>
          <a:prstGeom prst="rect">
            <a:avLst/>
          </a:prstGeom>
        </p:spPr>
      </p:pic>
      <p:sp>
        <p:nvSpPr>
          <p:cNvPr id="4" name="Rectángulo 3">
            <a:extLst>
              <a:ext uri="{FF2B5EF4-FFF2-40B4-BE49-F238E27FC236}">
                <a16:creationId xmlns:a16="http://schemas.microsoft.com/office/drawing/2014/main" id="{0F616073-5ED8-49CB-B41C-260D8DDB82FC}"/>
              </a:ext>
            </a:extLst>
          </p:cNvPr>
          <p:cNvSpPr/>
          <p:nvPr/>
        </p:nvSpPr>
        <p:spPr>
          <a:xfrm>
            <a:off x="2175607" y="512101"/>
            <a:ext cx="7996100" cy="1569660"/>
          </a:xfrm>
          <a:prstGeom prst="rect">
            <a:avLst/>
          </a:prstGeom>
        </p:spPr>
        <p:txBody>
          <a:bodyPr wrap="none">
            <a:spAutoFit/>
          </a:bodyPr>
          <a:lstStyle/>
          <a:p>
            <a:pPr algn="ctr"/>
            <a:r>
              <a:rPr lang="es-CO" sz="4800" dirty="0">
                <a:solidFill>
                  <a:schemeClr val="bg1"/>
                </a:solidFill>
                <a:latin typeface="Century Gothic" panose="020B0502020202020204" pitchFamily="34" charset="0"/>
              </a:rPr>
              <a:t>¿Qué es y por qué hablar </a:t>
            </a:r>
          </a:p>
          <a:p>
            <a:pPr algn="ctr"/>
            <a:r>
              <a:rPr lang="es-CO" sz="4800" dirty="0">
                <a:solidFill>
                  <a:schemeClr val="bg1"/>
                </a:solidFill>
                <a:latin typeface="Century Gothic" panose="020B0502020202020204" pitchFamily="34" charset="0"/>
              </a:rPr>
              <a:t>de Salud Mental?</a:t>
            </a:r>
          </a:p>
        </p:txBody>
      </p:sp>
    </p:spTree>
    <p:extLst>
      <p:ext uri="{BB962C8B-B14F-4D97-AF65-F5344CB8AC3E}">
        <p14:creationId xmlns:p14="http://schemas.microsoft.com/office/powerpoint/2010/main" val="398945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3B44587-866E-4A6D-A84C-38B8F8C15DB0}"/>
              </a:ext>
            </a:extLst>
          </p:cNvPr>
          <p:cNvSpPr/>
          <p:nvPr/>
        </p:nvSpPr>
        <p:spPr>
          <a:xfrm>
            <a:off x="0" y="0"/>
            <a:ext cx="12037254" cy="6858000"/>
          </a:xfrm>
          <a:prstGeom prst="rect">
            <a:avLst/>
          </a:prstGeom>
          <a:solidFill>
            <a:srgbClr val="86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0BDC0C14-53D8-4736-9312-0BE7AE2D6247}"/>
              </a:ext>
            </a:extLst>
          </p:cNvPr>
          <p:cNvSpPr>
            <a:spLocks noGrp="1"/>
          </p:cNvSpPr>
          <p:nvPr>
            <p:ph type="title"/>
          </p:nvPr>
        </p:nvSpPr>
        <p:spPr>
          <a:xfrm>
            <a:off x="590550" y="476250"/>
            <a:ext cx="10542270" cy="1356360"/>
          </a:xfrm>
        </p:spPr>
        <p:txBody>
          <a:bodyPr/>
          <a:lstStyle/>
          <a:p>
            <a:r>
              <a:rPr lang="es-CO" dirty="0">
                <a:solidFill>
                  <a:schemeClr val="bg1"/>
                </a:solidFill>
                <a:latin typeface="Century Gothic" panose="020B0502020202020204" pitchFamily="34" charset="0"/>
              </a:rPr>
              <a:t>Dos miradas…</a:t>
            </a:r>
          </a:p>
        </p:txBody>
      </p:sp>
      <p:sp>
        <p:nvSpPr>
          <p:cNvPr id="5" name="Diagrama de flujo: conector 4">
            <a:extLst>
              <a:ext uri="{FF2B5EF4-FFF2-40B4-BE49-F238E27FC236}">
                <a16:creationId xmlns:a16="http://schemas.microsoft.com/office/drawing/2014/main" id="{03DA5313-D7AA-4630-9B7E-DC2EBCBB2D6D}"/>
              </a:ext>
            </a:extLst>
          </p:cNvPr>
          <p:cNvSpPr/>
          <p:nvPr/>
        </p:nvSpPr>
        <p:spPr>
          <a:xfrm>
            <a:off x="1784985" y="1674114"/>
            <a:ext cx="4368165" cy="4099560"/>
          </a:xfrm>
          <a:prstGeom prst="flowChart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400">
                <a:latin typeface="Century Gothic" panose="020B0502020202020204" pitchFamily="34" charset="0"/>
              </a:rPr>
              <a:t>Preventiva</a:t>
            </a:r>
          </a:p>
        </p:txBody>
      </p:sp>
      <p:sp>
        <p:nvSpPr>
          <p:cNvPr id="6" name="Diagrama de flujo: conector 5">
            <a:extLst>
              <a:ext uri="{FF2B5EF4-FFF2-40B4-BE49-F238E27FC236}">
                <a16:creationId xmlns:a16="http://schemas.microsoft.com/office/drawing/2014/main" id="{DF48A163-3461-4046-8726-BB433C001641}"/>
              </a:ext>
            </a:extLst>
          </p:cNvPr>
          <p:cNvSpPr/>
          <p:nvPr/>
        </p:nvSpPr>
        <p:spPr>
          <a:xfrm>
            <a:off x="5709284" y="1674114"/>
            <a:ext cx="4368165" cy="4099560"/>
          </a:xfrm>
          <a:prstGeom prst="flowChart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400">
                <a:latin typeface="Century Gothic" panose="020B0502020202020204" pitchFamily="34" charset="0"/>
              </a:rPr>
              <a:t>Curativa</a:t>
            </a:r>
          </a:p>
        </p:txBody>
      </p:sp>
      <p:pic>
        <p:nvPicPr>
          <p:cNvPr id="8" name="Imagen 7">
            <a:extLst>
              <a:ext uri="{FF2B5EF4-FFF2-40B4-BE49-F238E27FC236}">
                <a16:creationId xmlns:a16="http://schemas.microsoft.com/office/drawing/2014/main" id="{B7AE49B6-4352-4F6B-AFAA-F26D7CBD2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36" y="5924688"/>
            <a:ext cx="6648687" cy="907939"/>
          </a:xfrm>
          <a:prstGeom prst="rect">
            <a:avLst/>
          </a:prstGeom>
        </p:spPr>
      </p:pic>
    </p:spTree>
    <p:extLst>
      <p:ext uri="{BB962C8B-B14F-4D97-AF65-F5344CB8AC3E}">
        <p14:creationId xmlns:p14="http://schemas.microsoft.com/office/powerpoint/2010/main" val="1581751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31449"/>
            <a:ext cx="3941679" cy="2117558"/>
          </a:xfrm>
        </p:spPr>
        <p:txBody>
          <a:bodyPr>
            <a:normAutofit/>
          </a:bodyPr>
          <a:lstStyle/>
          <a:p>
            <a:pPr algn="ctr"/>
            <a:r>
              <a:rPr lang="pt-BR" sz="6000" dirty="0">
                <a:solidFill>
                  <a:schemeClr val="tx1"/>
                </a:solidFill>
                <a:latin typeface="Century Gothic" panose="020B0502020202020204" pitchFamily="34" charset="0"/>
              </a:rPr>
              <a:t>La </a:t>
            </a:r>
            <a:r>
              <a:rPr lang="pt-BR" sz="6000" dirty="0" err="1">
                <a:solidFill>
                  <a:schemeClr val="tx1"/>
                </a:solidFill>
                <a:latin typeface="Century Gothic" panose="020B0502020202020204" pitchFamily="34" charset="0"/>
              </a:rPr>
              <a:t>salud</a:t>
            </a:r>
            <a:r>
              <a:rPr lang="pt-BR" sz="6000" dirty="0">
                <a:solidFill>
                  <a:schemeClr val="tx1"/>
                </a:solidFill>
                <a:latin typeface="Century Gothic" panose="020B0502020202020204" pitchFamily="34" charset="0"/>
              </a:rPr>
              <a:t> Mental</a:t>
            </a:r>
          </a:p>
        </p:txBody>
      </p:sp>
      <p:pic>
        <p:nvPicPr>
          <p:cNvPr id="3" name="Imagen 2"/>
          <p:cNvPicPr>
            <a:picLocks noChangeAspect="1"/>
          </p:cNvPicPr>
          <p:nvPr/>
        </p:nvPicPr>
        <p:blipFill>
          <a:blip r:embed="rId2"/>
          <a:stretch>
            <a:fillRect/>
          </a:stretch>
        </p:blipFill>
        <p:spPr>
          <a:xfrm>
            <a:off x="400662" y="2680824"/>
            <a:ext cx="3370720" cy="3909010"/>
          </a:xfrm>
          <a:prstGeom prst="rect">
            <a:avLst/>
          </a:prstGeom>
        </p:spPr>
      </p:pic>
      <p:sp>
        <p:nvSpPr>
          <p:cNvPr id="7" name="CuadroTexto 6">
            <a:extLst>
              <a:ext uri="{FF2B5EF4-FFF2-40B4-BE49-F238E27FC236}">
                <a16:creationId xmlns:a16="http://schemas.microsoft.com/office/drawing/2014/main" id="{8E91C052-2304-4BDC-9921-9D2EE08AAE6D}"/>
              </a:ext>
            </a:extLst>
          </p:cNvPr>
          <p:cNvSpPr txBox="1"/>
          <p:nvPr/>
        </p:nvSpPr>
        <p:spPr>
          <a:xfrm>
            <a:off x="3790950" y="869245"/>
            <a:ext cx="7962900" cy="1384995"/>
          </a:xfrm>
          <a:prstGeom prst="rect">
            <a:avLst/>
          </a:prstGeom>
          <a:noFill/>
        </p:spPr>
        <p:txBody>
          <a:bodyPr wrap="square" rtlCol="0">
            <a:spAutoFit/>
          </a:bodyPr>
          <a:lstStyle/>
          <a:p>
            <a:pPr algn="just"/>
            <a:r>
              <a:rPr lang="es-CO" sz="2800">
                <a:latin typeface="Century Gothic" panose="020B0502020202020204" pitchFamily="34" charset="0"/>
              </a:rPr>
              <a:t>“</a:t>
            </a:r>
            <a:r>
              <a:rPr lang="es-ES" sz="2800">
                <a:latin typeface="Century Gothic" panose="020B0502020202020204" pitchFamily="34" charset="0"/>
              </a:rPr>
              <a:t>Se define como un estado de bienestar emocional, psíquico y social. Afecta  nuestra forma de pensar, sentir y actuar. </a:t>
            </a:r>
            <a:endParaRPr lang="es-CO" sz="2800">
              <a:latin typeface="Century Gothic" panose="020B0502020202020204" pitchFamily="34" charset="0"/>
            </a:endParaRPr>
          </a:p>
        </p:txBody>
      </p:sp>
      <p:sp>
        <p:nvSpPr>
          <p:cNvPr id="8" name="Rectángulo 7">
            <a:extLst>
              <a:ext uri="{FF2B5EF4-FFF2-40B4-BE49-F238E27FC236}">
                <a16:creationId xmlns:a16="http://schemas.microsoft.com/office/drawing/2014/main" id="{B103A5A3-F082-4F7A-9790-B3B4AF08AEC0}"/>
              </a:ext>
            </a:extLst>
          </p:cNvPr>
          <p:cNvSpPr/>
          <p:nvPr/>
        </p:nvSpPr>
        <p:spPr>
          <a:xfrm>
            <a:off x="3067050" y="4978183"/>
            <a:ext cx="8506174" cy="707886"/>
          </a:xfrm>
          <a:prstGeom prst="rect">
            <a:avLst/>
          </a:prstGeom>
        </p:spPr>
        <p:txBody>
          <a:bodyPr wrap="square">
            <a:spAutoFit/>
          </a:bodyPr>
          <a:lstStyle/>
          <a:p>
            <a:pPr algn="just"/>
            <a:r>
              <a:rPr lang="es-CO" sz="2000">
                <a:latin typeface="Century Gothic" panose="020B0502020202020204" pitchFamily="34" charset="0"/>
              </a:rPr>
              <a:t>“La salud mental es la base para el bienestar y funcionamiento efectivo de la persona y la comunidad.”</a:t>
            </a:r>
          </a:p>
        </p:txBody>
      </p:sp>
      <p:sp>
        <p:nvSpPr>
          <p:cNvPr id="11" name="Rectángulo 10">
            <a:extLst>
              <a:ext uri="{FF2B5EF4-FFF2-40B4-BE49-F238E27FC236}">
                <a16:creationId xmlns:a16="http://schemas.microsoft.com/office/drawing/2014/main" id="{1AC95377-2846-4E1D-81A7-6127220DE497}"/>
              </a:ext>
            </a:extLst>
          </p:cNvPr>
          <p:cNvSpPr/>
          <p:nvPr/>
        </p:nvSpPr>
        <p:spPr>
          <a:xfrm>
            <a:off x="3786420" y="2425690"/>
            <a:ext cx="8152765" cy="1815882"/>
          </a:xfrm>
          <a:prstGeom prst="rect">
            <a:avLst/>
          </a:prstGeom>
        </p:spPr>
        <p:txBody>
          <a:bodyPr wrap="square">
            <a:spAutoFit/>
          </a:bodyPr>
          <a:lstStyle/>
          <a:p>
            <a:pPr algn="just"/>
            <a:r>
              <a:rPr lang="es-ES" sz="2800">
                <a:latin typeface="Century Gothic" panose="020B0502020202020204" pitchFamily="34" charset="0"/>
              </a:rPr>
              <a:t>Determina nuestra interacción con la vida. Cómo gestionamos las situaciones difíciles, cómo nos relacionamos con otras personas y tomamos decisiones.”</a:t>
            </a:r>
            <a:endParaRPr lang="es-CO" sz="2800">
              <a:latin typeface="Century Gothic" panose="020B0502020202020204" pitchFamily="34" charset="0"/>
            </a:endParaRPr>
          </a:p>
        </p:txBody>
      </p:sp>
      <p:sp>
        <p:nvSpPr>
          <p:cNvPr id="4" name="CuadroTexto 3">
            <a:extLst>
              <a:ext uri="{FF2B5EF4-FFF2-40B4-BE49-F238E27FC236}">
                <a16:creationId xmlns:a16="http://schemas.microsoft.com/office/drawing/2014/main" id="{7A97E9D7-C5B8-4123-BDE2-47D55486DF9F}"/>
              </a:ext>
            </a:extLst>
          </p:cNvPr>
          <p:cNvSpPr txBox="1"/>
          <p:nvPr/>
        </p:nvSpPr>
        <p:spPr>
          <a:xfrm>
            <a:off x="6276626" y="5968674"/>
            <a:ext cx="5477224" cy="338554"/>
          </a:xfrm>
          <a:prstGeom prst="rect">
            <a:avLst/>
          </a:prstGeom>
          <a:noFill/>
        </p:spPr>
        <p:txBody>
          <a:bodyPr wrap="square" rtlCol="0">
            <a:spAutoFit/>
          </a:bodyPr>
          <a:lstStyle/>
          <a:p>
            <a:pPr algn="r"/>
            <a:r>
              <a:rPr lang="es-CO" sz="1600">
                <a:latin typeface="Century Gothic" panose="020B0502020202020204" pitchFamily="34" charset="0"/>
              </a:rPr>
              <a:t>OMS- Organización Mundial de la Salud</a:t>
            </a:r>
          </a:p>
        </p:txBody>
      </p:sp>
    </p:spTree>
    <p:extLst>
      <p:ext uri="{BB962C8B-B14F-4D97-AF65-F5344CB8AC3E}">
        <p14:creationId xmlns:p14="http://schemas.microsoft.com/office/powerpoint/2010/main" val="186512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B988380-F41E-4550-89EC-0F5B6864A260}"/>
              </a:ext>
            </a:extLst>
          </p:cNvPr>
          <p:cNvSpPr/>
          <p:nvPr/>
        </p:nvSpPr>
        <p:spPr>
          <a:xfrm>
            <a:off x="6851351" y="4815905"/>
            <a:ext cx="4542020" cy="1244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a:solidFill>
                  <a:schemeClr val="tx1"/>
                </a:solidFill>
                <a:latin typeface="Century Gothic" panose="020B0502020202020204" pitchFamily="34" charset="0"/>
              </a:rPr>
              <a:t>Factores de genero</a:t>
            </a:r>
          </a:p>
        </p:txBody>
      </p:sp>
      <p:sp>
        <p:nvSpPr>
          <p:cNvPr id="5" name="Rectángulo 4">
            <a:extLst>
              <a:ext uri="{FF2B5EF4-FFF2-40B4-BE49-F238E27FC236}">
                <a16:creationId xmlns:a16="http://schemas.microsoft.com/office/drawing/2014/main" id="{1C191CE1-1A17-4F29-A9FB-43E5A950BFE7}"/>
              </a:ext>
            </a:extLst>
          </p:cNvPr>
          <p:cNvSpPr/>
          <p:nvPr/>
        </p:nvSpPr>
        <p:spPr>
          <a:xfrm>
            <a:off x="6805533" y="793906"/>
            <a:ext cx="4533761" cy="1244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a:solidFill>
                  <a:schemeClr val="tx1"/>
                </a:solidFill>
                <a:latin typeface="Century Gothic" panose="020B0502020202020204" pitchFamily="34" charset="0"/>
              </a:rPr>
              <a:t>Características personales</a:t>
            </a:r>
          </a:p>
        </p:txBody>
      </p:sp>
      <p:sp>
        <p:nvSpPr>
          <p:cNvPr id="6" name="Rectángulo 5">
            <a:extLst>
              <a:ext uri="{FF2B5EF4-FFF2-40B4-BE49-F238E27FC236}">
                <a16:creationId xmlns:a16="http://schemas.microsoft.com/office/drawing/2014/main" id="{1CEF5E34-482C-423C-B1DF-CFB46E6E3F41}"/>
              </a:ext>
            </a:extLst>
          </p:cNvPr>
          <p:cNvSpPr/>
          <p:nvPr/>
        </p:nvSpPr>
        <p:spPr>
          <a:xfrm>
            <a:off x="6920524" y="2038089"/>
            <a:ext cx="4542020" cy="1524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a:solidFill>
                  <a:schemeClr val="tx1"/>
                </a:solidFill>
                <a:latin typeface="Century Gothic" panose="020B0502020202020204" pitchFamily="34" charset="0"/>
              </a:rPr>
              <a:t>Factores sociales, económicos, culturales y políticos</a:t>
            </a:r>
          </a:p>
        </p:txBody>
      </p:sp>
      <p:sp>
        <p:nvSpPr>
          <p:cNvPr id="7" name="Rectángulo 6">
            <a:extLst>
              <a:ext uri="{FF2B5EF4-FFF2-40B4-BE49-F238E27FC236}">
                <a16:creationId xmlns:a16="http://schemas.microsoft.com/office/drawing/2014/main" id="{03D44B8B-AA4B-4CA4-B464-6C77247DF97D}"/>
              </a:ext>
            </a:extLst>
          </p:cNvPr>
          <p:cNvSpPr/>
          <p:nvPr/>
        </p:nvSpPr>
        <p:spPr>
          <a:xfrm>
            <a:off x="6715593" y="3574043"/>
            <a:ext cx="4867970" cy="1244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a:solidFill>
                  <a:schemeClr val="tx1"/>
                </a:solidFill>
                <a:latin typeface="Century Gothic" panose="020B0502020202020204" pitchFamily="34" charset="0"/>
              </a:rPr>
              <a:t>La exposición a adversidades a edades tempranas</a:t>
            </a:r>
          </a:p>
        </p:txBody>
      </p:sp>
      <p:cxnSp>
        <p:nvCxnSpPr>
          <p:cNvPr id="12" name="Conector recto de flecha 11">
            <a:extLst>
              <a:ext uri="{FF2B5EF4-FFF2-40B4-BE49-F238E27FC236}">
                <a16:creationId xmlns:a16="http://schemas.microsoft.com/office/drawing/2014/main" id="{EDA622C2-524C-476C-95FC-57B215AFB090}"/>
              </a:ext>
            </a:extLst>
          </p:cNvPr>
          <p:cNvCxnSpPr>
            <a:cxnSpLocks/>
          </p:cNvCxnSpPr>
          <p:nvPr/>
        </p:nvCxnSpPr>
        <p:spPr>
          <a:xfrm flipV="1">
            <a:off x="4167721" y="1396789"/>
            <a:ext cx="3084256" cy="1854081"/>
          </a:xfrm>
          <a:prstGeom prst="straightConnector1">
            <a:avLst/>
          </a:prstGeom>
          <a:ln w="38100">
            <a:solidFill>
              <a:srgbClr val="8F294E"/>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Rectángulo: esquinas redondeadas 1">
            <a:extLst>
              <a:ext uri="{FF2B5EF4-FFF2-40B4-BE49-F238E27FC236}">
                <a16:creationId xmlns:a16="http://schemas.microsoft.com/office/drawing/2014/main" id="{93E323CA-2A89-40D8-9121-4A77FD702422}"/>
              </a:ext>
            </a:extLst>
          </p:cNvPr>
          <p:cNvSpPr/>
          <p:nvPr/>
        </p:nvSpPr>
        <p:spPr>
          <a:xfrm>
            <a:off x="410816" y="1989938"/>
            <a:ext cx="3756905" cy="253753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a:latin typeface="Century Gothic" panose="020B0502020202020204" pitchFamily="34" charset="0"/>
              </a:rPr>
              <a:t>Determinantes de la Salud Mental</a:t>
            </a:r>
          </a:p>
        </p:txBody>
      </p:sp>
      <p:cxnSp>
        <p:nvCxnSpPr>
          <p:cNvPr id="29" name="Conector recto de flecha 28">
            <a:extLst>
              <a:ext uri="{FF2B5EF4-FFF2-40B4-BE49-F238E27FC236}">
                <a16:creationId xmlns:a16="http://schemas.microsoft.com/office/drawing/2014/main" id="{B5961753-AD61-4157-AC43-DB8D80ED8AE0}"/>
              </a:ext>
            </a:extLst>
          </p:cNvPr>
          <p:cNvCxnSpPr>
            <a:cxnSpLocks/>
          </p:cNvCxnSpPr>
          <p:nvPr/>
        </p:nvCxnSpPr>
        <p:spPr>
          <a:xfrm>
            <a:off x="4167721" y="3250870"/>
            <a:ext cx="3084256" cy="2023278"/>
          </a:xfrm>
          <a:prstGeom prst="straightConnector1">
            <a:avLst/>
          </a:prstGeom>
          <a:ln w="38100">
            <a:solidFill>
              <a:srgbClr val="8F294E"/>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FC32077F-6E70-4208-A7EB-78C3FECF163D}"/>
              </a:ext>
            </a:extLst>
          </p:cNvPr>
          <p:cNvCxnSpPr>
            <a:cxnSpLocks/>
          </p:cNvCxnSpPr>
          <p:nvPr/>
        </p:nvCxnSpPr>
        <p:spPr>
          <a:xfrm flipV="1">
            <a:off x="4167721" y="2771629"/>
            <a:ext cx="2629554" cy="487079"/>
          </a:xfrm>
          <a:prstGeom prst="straightConnector1">
            <a:avLst/>
          </a:prstGeom>
          <a:ln w="38100">
            <a:solidFill>
              <a:srgbClr val="8F294E"/>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33920B60-C8E7-4A1E-9817-272E00D128A7}"/>
              </a:ext>
            </a:extLst>
          </p:cNvPr>
          <p:cNvCxnSpPr>
            <a:cxnSpLocks/>
          </p:cNvCxnSpPr>
          <p:nvPr/>
        </p:nvCxnSpPr>
        <p:spPr>
          <a:xfrm>
            <a:off x="4167721" y="3260334"/>
            <a:ext cx="2683630" cy="791569"/>
          </a:xfrm>
          <a:prstGeom prst="straightConnector1">
            <a:avLst/>
          </a:prstGeom>
          <a:ln w="38100">
            <a:solidFill>
              <a:srgbClr val="8F294E"/>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84CC6489-0E0A-41A1-B2C9-871B3F7A7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36" y="5924688"/>
            <a:ext cx="6648687" cy="907939"/>
          </a:xfrm>
          <a:prstGeom prst="rect">
            <a:avLst/>
          </a:prstGeom>
        </p:spPr>
      </p:pic>
    </p:spTree>
    <p:extLst>
      <p:ext uri="{BB962C8B-B14F-4D97-AF65-F5344CB8AC3E}">
        <p14:creationId xmlns:p14="http://schemas.microsoft.com/office/powerpoint/2010/main" val="18477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7"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781877" y="598010"/>
            <a:ext cx="9816917" cy="1356360"/>
          </a:xfrm>
        </p:spPr>
        <p:txBody>
          <a:bodyPr>
            <a:normAutofit/>
          </a:bodyPr>
          <a:lstStyle/>
          <a:p>
            <a:r>
              <a:rPr lang="es-419" sz="4800" dirty="0">
                <a:solidFill>
                  <a:schemeClr val="tx1"/>
                </a:solidFill>
                <a:latin typeface="Century Gothic" panose="020B0502020202020204" pitchFamily="34" charset="0"/>
              </a:rPr>
              <a:t>Mujeres y Salud Mental</a:t>
            </a:r>
            <a:endParaRPr lang="pt-BR" sz="4800" dirty="0">
              <a:solidFill>
                <a:schemeClr val="tx1"/>
              </a:solidFill>
              <a:latin typeface="Century Gothic" panose="020B0502020202020204" pitchFamily="34" charset="0"/>
            </a:endParaRPr>
          </a:p>
        </p:txBody>
      </p:sp>
      <p:pic>
        <p:nvPicPr>
          <p:cNvPr id="16" name="Marcador de contenido 5">
            <a:extLst>
              <a:ext uri="{FF2B5EF4-FFF2-40B4-BE49-F238E27FC236}">
                <a16:creationId xmlns:a16="http://schemas.microsoft.com/office/drawing/2014/main" id="{6A57FADE-CB1C-4E59-805A-F9AD684D841D}"/>
              </a:ext>
            </a:extLst>
          </p:cNvPr>
          <p:cNvPicPr>
            <a:picLocks noGrp="1" noChangeAspect="1"/>
          </p:cNvPicPr>
          <p:nvPr>
            <p:ph idx="1"/>
          </p:nvPr>
        </p:nvPicPr>
        <p:blipFill>
          <a:blip r:embed="rId2"/>
          <a:stretch>
            <a:fillRect/>
          </a:stretch>
        </p:blipFill>
        <p:spPr>
          <a:xfrm>
            <a:off x="550224" y="1954370"/>
            <a:ext cx="5174456" cy="4038600"/>
          </a:xfrm>
          <a:prstGeom prst="rect">
            <a:avLst/>
          </a:prstGeom>
        </p:spPr>
      </p:pic>
      <p:sp>
        <p:nvSpPr>
          <p:cNvPr id="18" name="Rectángulo 17">
            <a:extLst>
              <a:ext uri="{FF2B5EF4-FFF2-40B4-BE49-F238E27FC236}">
                <a16:creationId xmlns:a16="http://schemas.microsoft.com/office/drawing/2014/main" id="{BB363B61-AD64-4646-812F-DCB1AB291423}"/>
              </a:ext>
            </a:extLst>
          </p:cNvPr>
          <p:cNvSpPr/>
          <p:nvPr/>
        </p:nvSpPr>
        <p:spPr>
          <a:xfrm>
            <a:off x="5686024" y="1954370"/>
            <a:ext cx="6046160" cy="3970318"/>
          </a:xfrm>
          <a:prstGeom prst="rect">
            <a:avLst/>
          </a:prstGeom>
        </p:spPr>
        <p:txBody>
          <a:bodyPr wrap="square">
            <a:spAutoFit/>
          </a:bodyPr>
          <a:lstStyle/>
          <a:p>
            <a:pPr algn="ctr"/>
            <a:r>
              <a:rPr lang="es-419" sz="3600">
                <a:latin typeface="Century Gothic" panose="020B0502020202020204" pitchFamily="34" charset="0"/>
              </a:rPr>
              <a:t>L</a:t>
            </a:r>
            <a:r>
              <a:rPr lang="es-ES" sz="3600">
                <a:latin typeface="Century Gothic" panose="020B0502020202020204" pitchFamily="34" charset="0"/>
              </a:rPr>
              <a:t>as mujeres no solamente present</a:t>
            </a:r>
            <a:r>
              <a:rPr lang="es-419" sz="3600">
                <a:latin typeface="Century Gothic" panose="020B0502020202020204" pitchFamily="34" charset="0"/>
              </a:rPr>
              <a:t>a</a:t>
            </a:r>
            <a:r>
              <a:rPr lang="es-ES" sz="3600">
                <a:latin typeface="Century Gothic" panose="020B0502020202020204" pitchFamily="34" charset="0"/>
              </a:rPr>
              <a:t>n tasas más elevadas de trastornos mentales que los hombres, sino también síntomas más graves y </a:t>
            </a:r>
            <a:r>
              <a:rPr lang="es-CO" sz="3600" err="1">
                <a:latin typeface="Century Gothic" panose="020B0502020202020204" pitchFamily="34" charset="0"/>
              </a:rPr>
              <a:t>discapacitantes</a:t>
            </a:r>
            <a:r>
              <a:rPr lang="es-ES" sz="3600">
                <a:latin typeface="Century Gothic" panose="020B0502020202020204" pitchFamily="34" charset="0"/>
              </a:rPr>
              <a:t>.</a:t>
            </a:r>
          </a:p>
        </p:txBody>
      </p:sp>
      <p:sp>
        <p:nvSpPr>
          <p:cNvPr id="19" name="Rectángulo 18">
            <a:extLst>
              <a:ext uri="{FF2B5EF4-FFF2-40B4-BE49-F238E27FC236}">
                <a16:creationId xmlns:a16="http://schemas.microsoft.com/office/drawing/2014/main" id="{71AA4C1C-C233-408C-9CAF-F99C5CC11179}"/>
              </a:ext>
            </a:extLst>
          </p:cNvPr>
          <p:cNvSpPr/>
          <p:nvPr/>
        </p:nvSpPr>
        <p:spPr>
          <a:xfrm>
            <a:off x="9049023" y="5952333"/>
            <a:ext cx="2683161" cy="461665"/>
          </a:xfrm>
          <a:prstGeom prst="rect">
            <a:avLst/>
          </a:prstGeom>
        </p:spPr>
        <p:txBody>
          <a:bodyPr wrap="square">
            <a:spAutoFit/>
          </a:bodyPr>
          <a:lstStyle/>
          <a:p>
            <a:pPr marL="45720" indent="0">
              <a:buNone/>
            </a:pPr>
            <a:r>
              <a:rPr lang="es-ES" sz="1200" dirty="0">
                <a:solidFill>
                  <a:schemeClr val="accent4">
                    <a:lumMod val="50000"/>
                  </a:schemeClr>
                </a:solidFill>
              </a:rPr>
              <a:t>*2014 México, Ramos Luciana, ¿Por qué hablar de género y salud mental?</a:t>
            </a:r>
            <a:endParaRPr lang="pt-BR" sz="1200" dirty="0">
              <a:solidFill>
                <a:schemeClr val="accent4">
                  <a:lumMod val="50000"/>
                </a:schemeClr>
              </a:solidFill>
            </a:endParaRPr>
          </a:p>
        </p:txBody>
      </p:sp>
      <p:pic>
        <p:nvPicPr>
          <p:cNvPr id="3" name="Imagen 2">
            <a:extLst>
              <a:ext uri="{FF2B5EF4-FFF2-40B4-BE49-F238E27FC236}">
                <a16:creationId xmlns:a16="http://schemas.microsoft.com/office/drawing/2014/main" id="{C5836F5C-8DCD-42D3-958B-34271CA46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36" y="5924688"/>
            <a:ext cx="6648687" cy="907939"/>
          </a:xfrm>
          <a:prstGeom prst="rect">
            <a:avLst/>
          </a:prstGeom>
        </p:spPr>
      </p:pic>
    </p:spTree>
    <p:extLst>
      <p:ext uri="{BB962C8B-B14F-4D97-AF65-F5344CB8AC3E}">
        <p14:creationId xmlns:p14="http://schemas.microsoft.com/office/powerpoint/2010/main" val="175335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30859" y="606257"/>
            <a:ext cx="10047266" cy="1356360"/>
          </a:xfrm>
        </p:spPr>
        <p:txBody>
          <a:bodyPr/>
          <a:lstStyle/>
          <a:p>
            <a:r>
              <a:rPr lang="es-419" dirty="0">
                <a:solidFill>
                  <a:srgbClr val="8F294E"/>
                </a:solidFill>
                <a:latin typeface="Century Gothic" panose="020B0502020202020204" pitchFamily="34" charset="0"/>
              </a:rPr>
              <a:t>Emprendimiento y Salud Mental </a:t>
            </a:r>
            <a:endParaRPr lang="pt-BR" dirty="0">
              <a:solidFill>
                <a:srgbClr val="8F294E"/>
              </a:solidFill>
              <a:latin typeface="Century Gothic" panose="020B0502020202020204" pitchFamily="34" charset="0"/>
            </a:endParaRPr>
          </a:p>
        </p:txBody>
      </p:sp>
      <p:pic>
        <p:nvPicPr>
          <p:cNvPr id="8" name="Imagen 7"/>
          <p:cNvPicPr>
            <a:picLocks noChangeAspect="1"/>
          </p:cNvPicPr>
          <p:nvPr/>
        </p:nvPicPr>
        <p:blipFill>
          <a:blip r:embed="rId3"/>
          <a:stretch>
            <a:fillRect/>
          </a:stretch>
        </p:blipFill>
        <p:spPr>
          <a:xfrm>
            <a:off x="8876900" y="5366339"/>
            <a:ext cx="2952530" cy="1254342"/>
          </a:xfrm>
          <a:prstGeom prst="rect">
            <a:avLst/>
          </a:prstGeom>
        </p:spPr>
      </p:pic>
      <p:pic>
        <p:nvPicPr>
          <p:cNvPr id="9" name="Imagen 8"/>
          <p:cNvPicPr>
            <a:picLocks noChangeAspect="1"/>
          </p:cNvPicPr>
          <p:nvPr/>
        </p:nvPicPr>
        <p:blipFill>
          <a:blip r:embed="rId3"/>
          <a:stretch>
            <a:fillRect/>
          </a:stretch>
        </p:blipFill>
        <p:spPr>
          <a:xfrm>
            <a:off x="348917" y="5474627"/>
            <a:ext cx="2661423" cy="1130670"/>
          </a:xfrm>
          <a:prstGeom prst="rect">
            <a:avLst/>
          </a:prstGeom>
        </p:spPr>
      </p:pic>
      <p:sp>
        <p:nvSpPr>
          <p:cNvPr id="7" name="Rectángulo 6">
            <a:extLst>
              <a:ext uri="{FF2B5EF4-FFF2-40B4-BE49-F238E27FC236}">
                <a16:creationId xmlns:a16="http://schemas.microsoft.com/office/drawing/2014/main" id="{668E0686-81E6-4768-891F-F50C0412240A}"/>
              </a:ext>
            </a:extLst>
          </p:cNvPr>
          <p:cNvSpPr/>
          <p:nvPr/>
        </p:nvSpPr>
        <p:spPr>
          <a:xfrm>
            <a:off x="1676401" y="1950019"/>
            <a:ext cx="8729272" cy="3416320"/>
          </a:xfrm>
          <a:prstGeom prst="rect">
            <a:avLst/>
          </a:prstGeom>
        </p:spPr>
        <p:txBody>
          <a:bodyPr wrap="square">
            <a:spAutoFit/>
          </a:bodyPr>
          <a:lstStyle/>
          <a:p>
            <a:pPr algn="ctr"/>
            <a:r>
              <a:rPr lang="es-ES" sz="7200">
                <a:solidFill>
                  <a:srgbClr val="2B2B2B"/>
                </a:solidFill>
                <a:latin typeface="Century Gothic" panose="020B0502020202020204" pitchFamily="34" charset="0"/>
              </a:rPr>
              <a:t>¿Cómo describirías al emprendedor exitoso?</a:t>
            </a:r>
            <a:endParaRPr lang="es-CO" sz="7200">
              <a:latin typeface="Century Gothic" panose="020B0502020202020204" pitchFamily="34" charset="0"/>
            </a:endParaRPr>
          </a:p>
        </p:txBody>
      </p:sp>
      <p:pic>
        <p:nvPicPr>
          <p:cNvPr id="6" name="Imagen 5">
            <a:extLst>
              <a:ext uri="{FF2B5EF4-FFF2-40B4-BE49-F238E27FC236}">
                <a16:creationId xmlns:a16="http://schemas.microsoft.com/office/drawing/2014/main" id="{087D5B2D-B843-45C1-A16B-9AB80F53F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1776" y="5857606"/>
            <a:ext cx="6648687" cy="907939"/>
          </a:xfrm>
          <a:prstGeom prst="rect">
            <a:avLst/>
          </a:prstGeom>
        </p:spPr>
      </p:pic>
    </p:spTree>
    <p:extLst>
      <p:ext uri="{BB962C8B-B14F-4D97-AF65-F5344CB8AC3E}">
        <p14:creationId xmlns:p14="http://schemas.microsoft.com/office/powerpoint/2010/main" val="84952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Bas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TotalTime>
  <Words>1086</Words>
  <Application>Microsoft Office PowerPoint</Application>
  <PresentationFormat>Panorámica</PresentationFormat>
  <Paragraphs>123</Paragraphs>
  <Slides>29</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Calibri</vt:lpstr>
      <vt:lpstr>Century Gothic</vt:lpstr>
      <vt:lpstr>Corbel</vt:lpstr>
      <vt:lpstr>Raleway</vt:lpstr>
      <vt:lpstr>Base</vt:lpstr>
      <vt:lpstr>Presentación de PowerPoint</vt:lpstr>
      <vt:lpstr>Presentación de PowerPoint</vt:lpstr>
      <vt:lpstr>Puntos de aprendizaje</vt:lpstr>
      <vt:lpstr>Presentación de PowerPoint</vt:lpstr>
      <vt:lpstr>Dos miradas…</vt:lpstr>
      <vt:lpstr>La salud Mental</vt:lpstr>
      <vt:lpstr>Presentación de PowerPoint</vt:lpstr>
      <vt:lpstr>Mujeres y Salud Mental</vt:lpstr>
      <vt:lpstr>Emprendimiento y Salud Mental </vt:lpstr>
      <vt:lpstr>Emprendimiento y Salud Mental </vt:lpstr>
      <vt:lpstr>Emprendimiento y Salud Mental </vt:lpstr>
      <vt:lpstr>El precio psicológico de emprender</vt:lpstr>
      <vt:lpstr>Emprendimiento y Salud Mental </vt:lpstr>
      <vt:lpstr>Presentación de PowerPoint</vt:lpstr>
      <vt:lpstr>Emprendimiento y Salud Mental </vt:lpstr>
      <vt:lpstr>Presentación de PowerPoint</vt:lpstr>
      <vt:lpstr>Autoconocimiento el primer paso…</vt:lpstr>
      <vt:lpstr>Presentación de PowerPoint</vt:lpstr>
      <vt:lpstr>Presentación de PowerPoint</vt:lpstr>
      <vt:lpstr>Presentación de PowerPoint</vt:lpstr>
      <vt:lpstr>Presentación de PowerPoint</vt:lpstr>
      <vt:lpstr>Presentación de PowerPoint</vt:lpstr>
      <vt:lpstr>PSICOLOGIA POSITIVA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Felipe Restrepo Naranjo</dc:creator>
  <cp:lastModifiedBy>Valentina Coley</cp:lastModifiedBy>
  <cp:revision>5</cp:revision>
  <dcterms:created xsi:type="dcterms:W3CDTF">2020-05-21T17:24:13Z</dcterms:created>
  <dcterms:modified xsi:type="dcterms:W3CDTF">2021-08-05T13:18:09Z</dcterms:modified>
</cp:coreProperties>
</file>