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4"/>
  </p:sldMasterIdLst>
  <p:notesMasterIdLst>
    <p:notesMasterId r:id="rId6"/>
  </p:notesMasterIdLst>
  <p:sldIdLst>
    <p:sldId id="377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2B6"/>
    <a:srgbClr val="690966"/>
    <a:srgbClr val="520B64"/>
    <a:srgbClr val="A6E8F7"/>
    <a:srgbClr val="EFC7F2"/>
    <a:srgbClr val="000000"/>
    <a:srgbClr val="570A96"/>
    <a:srgbClr val="C31F9A"/>
    <a:srgbClr val="8F0091"/>
    <a:srgbClr val="9A5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8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F837A-2BFE-8942-A75A-7B81819359B3}" type="datetimeFigureOut">
              <a:rPr lang="es-ES" smtClean="0"/>
              <a:t>24/04/2023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02D1-299A-9E41-9550-008144A832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31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B02D1-299A-9E41-9550-008144A8322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754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D689B-E4B1-A542-B078-8C98B0507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E2E53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280DAC-9CE7-DF47-BFF2-E14787A07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3464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B8613-442F-7F42-AFFB-2EF923F5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E2A334-7184-A945-B11B-28F01A998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9AF3D-1E2D-5249-B54B-BFA20AF5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C63964-F9D3-5843-B09F-6DC97BC0F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1EA195-8DAE-244A-BF4A-9FA7422CA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589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52FE1F-88F4-5042-9029-554F54A66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5003BCC-E5F3-8145-AF93-399787306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CB55CF-35DF-9645-94D8-C69EFF78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EFE34A-ED73-254A-BF80-AE2714A2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F9F22-0BE4-F041-B92B-A51D440D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742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A6BF1-CC93-41F8-8557-19F009AD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950BC-0098-4782-8E4D-59A1ED741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4C6D15-0FD4-4158-B775-9BDDB259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8164D-5CFF-4DD6-B0BA-95BA4921EA00}" type="datetimeFigureOut">
              <a:rPr lang="es-MX" smtClean="0"/>
              <a:t>24/04/2023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89B265-6229-4043-AE19-DB08DF99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6BB462-71CC-489C-BF1F-BA5882F8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4BDCE2-1571-4A1D-936A-49FCE524815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759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A5D1E-707F-9E44-A1D3-48DA279D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78" y="585869"/>
            <a:ext cx="104058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0CF24F-A980-8546-925E-BE326F20C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4107" y="3836619"/>
            <a:ext cx="8211289" cy="24355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534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6C93C-EB31-014E-8B4D-0A1CA41B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1C6A6E-C93A-C84C-B8CF-EBD0D372F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43D307-FFBB-6C45-B983-E8A468326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254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33D81-4A06-674A-9B86-5B00C601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33BCF8-A380-254D-9298-4F19E979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51B815-D59E-D347-B44F-9886A097B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111F8-5B38-8742-BB1C-877D03AE6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8103077-2429-9A47-8863-8A69F8263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8053559-B434-7D4B-A770-936A425E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C922C4-7988-E54B-95D7-0A4C92F37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98CBFF-7F3F-874C-BBBA-F7C2C7EF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817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1D9959-2255-D045-A47A-A4C0B4AF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B4D0AA-22AF-A740-ACE5-3C8CB860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A03AC7-0D4D-3043-8824-089A5A6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0D13AAE-DC8A-F142-97E2-C439CD99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694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16CA76A-7CEB-C747-8CFD-10837118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A7E157-3DDF-AB49-A6E6-BA2B6E72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A006BA-D3D3-7B4E-B973-FDBC3547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116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EF2F7-162E-8E42-B093-6C27FA61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705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DC2EF-6029-7242-8AB2-466099C73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779F3-1626-0144-BC60-796918A8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24BD62-6434-5046-961B-6EB4B95A1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789AF8-8DD8-194F-91FD-261F462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F44050-6BCE-8A47-8787-2AAAA3073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85E7DA-E59E-4F43-9A7B-5A739908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204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C194D-60A1-6A46-989C-25B210D2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10A7DF-D234-F14F-A186-B61C836AF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631844-5135-9744-A15E-44E229A8F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70B1D5-08E6-6C4B-BD3E-EB892E6C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F19414-BDBF-724B-B57B-FBAEEB5F1524}" type="datetimeFigureOut">
              <a:rPr lang="es-ES_tradnl" smtClean="0"/>
              <a:t>24/04/2023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2EF08A-4165-1740-9565-1649D20CF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2C1022-8EF5-8349-A738-5FA4A22A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22EA2-6F70-824C-BDD7-C52A1D6CD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8851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07E822-8879-1B4E-B498-4A704A276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08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53F548-2252-F740-8A92-35F78A333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68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  <p:sldLayoutId id="2147483709" r:id="rId3"/>
    <p:sldLayoutId id="2147483710" r:id="rId4"/>
    <p:sldLayoutId id="2147483711" r:id="rId5"/>
    <p:sldLayoutId id="2147483706" r:id="rId6"/>
    <p:sldLayoutId id="2147483707" r:id="rId7"/>
    <p:sldLayoutId id="2147483712" r:id="rId8"/>
    <p:sldLayoutId id="2147483657" r:id="rId9"/>
    <p:sldLayoutId id="2147483713" r:id="rId10"/>
    <p:sldLayoutId id="214748371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13">
            <a:extLst>
              <a:ext uri="{FF2B5EF4-FFF2-40B4-BE49-F238E27FC236}">
                <a16:creationId xmlns:a16="http://schemas.microsoft.com/office/drawing/2014/main" id="{A895A418-7BAB-A6DC-35BA-50A96CAF8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26" r="42102" b="71818"/>
          <a:stretch/>
        </p:blipFill>
        <p:spPr>
          <a:xfrm>
            <a:off x="2407837" y="2205532"/>
            <a:ext cx="9880807" cy="472866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DD3B2E36-9A30-3C34-2907-B69EB0D30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799" r="28327" b="52617"/>
          <a:stretch/>
        </p:blipFill>
        <p:spPr>
          <a:xfrm>
            <a:off x="3574473" y="431489"/>
            <a:ext cx="8714171" cy="6872560"/>
          </a:xfrm>
          <a:prstGeom prst="rect">
            <a:avLst/>
          </a:prstGeom>
        </p:spPr>
      </p:pic>
      <p:grpSp>
        <p:nvGrpSpPr>
          <p:cNvPr id="29" name="Grupo 28">
            <a:extLst>
              <a:ext uri="{FF2B5EF4-FFF2-40B4-BE49-F238E27FC236}">
                <a16:creationId xmlns:a16="http://schemas.microsoft.com/office/drawing/2014/main" id="{B0498893-2422-0B3A-8188-2FCCF3B9B72B}"/>
              </a:ext>
            </a:extLst>
          </p:cNvPr>
          <p:cNvGrpSpPr>
            <a:grpSpLocks noChangeAspect="1"/>
          </p:cNvGrpSpPr>
          <p:nvPr/>
        </p:nvGrpSpPr>
        <p:grpSpPr>
          <a:xfrm>
            <a:off x="6092228" y="184977"/>
            <a:ext cx="5614960" cy="1080000"/>
            <a:chOff x="6781626" y="-39322"/>
            <a:chExt cx="5152235" cy="990998"/>
          </a:xfrm>
        </p:grpSpPr>
        <p:pic>
          <p:nvPicPr>
            <p:cNvPr id="30" name="Picture 4" descr="The Trust for the Americas (@Trust4Americas) | Twitter">
              <a:extLst>
                <a:ext uri="{FF2B5EF4-FFF2-40B4-BE49-F238E27FC236}">
                  <a16:creationId xmlns:a16="http://schemas.microsoft.com/office/drawing/2014/main" id="{5CD8FFCA-0577-ED4E-8E83-DDBB43C1C6E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4016" y="-39322"/>
              <a:ext cx="990998" cy="9909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E35A1E81-37DF-B9A8-0FDC-6014E0A3E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781626" y="215422"/>
              <a:ext cx="1502299" cy="582095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D0159A15-8D22-3CBF-8EAD-AA991A88E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10622919" y="298729"/>
              <a:ext cx="1310942" cy="335298"/>
            </a:xfrm>
            <a:prstGeom prst="rect">
              <a:avLst/>
            </a:prstGeom>
          </p:spPr>
        </p:pic>
        <p:pic>
          <p:nvPicPr>
            <p:cNvPr id="33" name="Picture 7" descr="Logo&#10;&#10;Description automatically generated">
              <a:extLst>
                <a:ext uri="{FF2B5EF4-FFF2-40B4-BE49-F238E27FC236}">
                  <a16:creationId xmlns:a16="http://schemas.microsoft.com/office/drawing/2014/main" id="{1FD71FBC-242D-1C83-5B36-A5EBB16BB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8418768" y="186874"/>
              <a:ext cx="1057343" cy="520251"/>
            </a:xfrm>
            <a:prstGeom prst="rect">
              <a:avLst/>
            </a:prstGeom>
          </p:spPr>
        </p:pic>
      </p:grpSp>
      <p:pic>
        <p:nvPicPr>
          <p:cNvPr id="34" name="Picture 11" descr="Diagram&#10;&#10;Description automatically generated">
            <a:extLst>
              <a:ext uri="{FF2B5EF4-FFF2-40B4-BE49-F238E27FC236}">
                <a16:creationId xmlns:a16="http://schemas.microsoft.com/office/drawing/2014/main" id="{7C7FC55A-9DFC-79C8-6C1D-434CDDE2E3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7991" y="265261"/>
            <a:ext cx="763978" cy="806571"/>
          </a:xfrm>
          <a:prstGeom prst="rect">
            <a:avLst/>
          </a:prstGeom>
        </p:spPr>
      </p:pic>
      <p:sp>
        <p:nvSpPr>
          <p:cNvPr id="35" name="Subtítulo 19">
            <a:extLst>
              <a:ext uri="{FF2B5EF4-FFF2-40B4-BE49-F238E27FC236}">
                <a16:creationId xmlns:a16="http://schemas.microsoft.com/office/drawing/2014/main" id="{16C77220-EAEE-AD54-5C4C-3D8C73068138}"/>
              </a:ext>
            </a:extLst>
          </p:cNvPr>
          <p:cNvSpPr>
            <a:spLocks noGrp="1"/>
          </p:cNvSpPr>
          <p:nvPr/>
        </p:nvSpPr>
        <p:spPr>
          <a:xfrm>
            <a:off x="386048" y="719924"/>
            <a:ext cx="3554581" cy="404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2000" b="1" noProof="0" dirty="0">
                <a:solidFill>
                  <a:srgbClr val="8CDBFF"/>
                </a:solidFill>
                <a:latin typeface="Montserrat" pitchFamily="2" charset="77"/>
              </a:rPr>
              <a:t>Habilidades Digitales</a:t>
            </a:r>
          </a:p>
        </p:txBody>
      </p:sp>
      <p:sp>
        <p:nvSpPr>
          <p:cNvPr id="37" name="Subtítulo 19">
            <a:extLst>
              <a:ext uri="{FF2B5EF4-FFF2-40B4-BE49-F238E27FC236}">
                <a16:creationId xmlns:a16="http://schemas.microsoft.com/office/drawing/2014/main" id="{55A49784-3B10-E43E-65BC-7C69EF460B7F}"/>
              </a:ext>
            </a:extLst>
          </p:cNvPr>
          <p:cNvSpPr>
            <a:spLocks noGrp="1"/>
          </p:cNvSpPr>
          <p:nvPr/>
        </p:nvSpPr>
        <p:spPr>
          <a:xfrm>
            <a:off x="364276" y="888555"/>
            <a:ext cx="8021081" cy="6990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4000" b="1" dirty="0">
                <a:solidFill>
                  <a:srgbClr val="520B64"/>
                </a:solidFill>
                <a:latin typeface="Montserrat"/>
              </a:rPr>
              <a:t>PowerPoint</a:t>
            </a:r>
            <a:endParaRPr lang="es-ES_tradnl" sz="4000" b="1" noProof="0" dirty="0">
              <a:solidFill>
                <a:srgbClr val="520B64"/>
              </a:solidFill>
              <a:latin typeface="Montserrat" pitchFamily="2" charset="77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>
                <a:extLst>
                  <a:ext uri="{FF2B5EF4-FFF2-40B4-BE49-F238E27FC236}">
                    <a16:creationId xmlns:a16="http://schemas.microsoft.com/office/drawing/2014/main" id="{79C0E1A6-C941-DF8F-3BA2-10D0493C5F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7779194"/>
                  </p:ext>
                </p:extLst>
              </p:nvPr>
            </p:nvGraphicFramePr>
            <p:xfrm>
              <a:off x="965293" y="952484"/>
              <a:ext cx="10886284" cy="5419332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0886284" cy="5419332"/>
                    </a:xfrm>
                    <a:prstGeom prst="rect">
                      <a:avLst/>
                    </a:prstGeom>
                  </am3d:spPr>
                  <am3d:camera>
                    <am3d:pos x="0" y="0" z="701552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241" d="1000000"/>
                    <am3d:preTrans dx="-323771" dy="-1124338" dz="-181580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35721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>
                <a:extLst>
                  <a:ext uri="{FF2B5EF4-FFF2-40B4-BE49-F238E27FC236}">
                    <a16:creationId xmlns:a16="http://schemas.microsoft.com/office/drawing/2014/main" id="{79C0E1A6-C941-DF8F-3BA2-10D0493C5F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5293" y="952484"/>
                <a:ext cx="10886284" cy="54193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7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rust">
      <a:dk1>
        <a:srgbClr val="1B345E"/>
      </a:dk1>
      <a:lt1>
        <a:srgbClr val="FFFFFF"/>
      </a:lt1>
      <a:dk2>
        <a:srgbClr val="F78D29"/>
      </a:dk2>
      <a:lt2>
        <a:srgbClr val="FEF9EB"/>
      </a:lt2>
      <a:accent1>
        <a:srgbClr val="F6A423"/>
      </a:accent1>
      <a:accent2>
        <a:srgbClr val="009BDF"/>
      </a:accent2>
      <a:accent3>
        <a:srgbClr val="F6A423"/>
      </a:accent3>
      <a:accent4>
        <a:srgbClr val="8FC262"/>
      </a:accent4>
      <a:accent5>
        <a:srgbClr val="FEF9EB"/>
      </a:accent5>
      <a:accent6>
        <a:srgbClr val="B62F43"/>
      </a:accent6>
      <a:hlink>
        <a:srgbClr val="009ADE"/>
      </a:hlink>
      <a:folHlink>
        <a:srgbClr val="EA8B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c7be29-f162-4fb2-b41c-357f530d85c6" xsi:nil="true"/>
    <lcf76f155ced4ddcb4097134ff3c332f xmlns="1f5c0254-6ca9-4f83-b08e-31e6043fd85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CC77927E57B246852D4310B7095854" ma:contentTypeVersion="12" ma:contentTypeDescription="Crear nuevo documento." ma:contentTypeScope="" ma:versionID="1a02595e541964adaa7f30472a65f3ec">
  <xsd:schema xmlns:xsd="http://www.w3.org/2001/XMLSchema" xmlns:xs="http://www.w3.org/2001/XMLSchema" xmlns:p="http://schemas.microsoft.com/office/2006/metadata/properties" xmlns:ns2="1f5c0254-6ca9-4f83-b08e-31e6043fd857" xmlns:ns3="fac7be29-f162-4fb2-b41c-357f530d85c6" targetNamespace="http://schemas.microsoft.com/office/2006/metadata/properties" ma:root="true" ma:fieldsID="747e884119071d5ae6ced3db0948dcf6" ns2:_="" ns3:_="">
    <xsd:import namespace="1f5c0254-6ca9-4f83-b08e-31e6043fd857"/>
    <xsd:import namespace="fac7be29-f162-4fb2-b41c-357f530d85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c0254-6ca9-4f83-b08e-31e6043fd8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10cd3ca9-ced4-4363-96eb-2691de658a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7be29-f162-4fb2-b41c-357f530d85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065a010-676a-43cd-85b6-3724a513882d}" ma:internalName="TaxCatchAll" ma:showField="CatchAllData" ma:web="fac7be29-f162-4fb2-b41c-357f530d85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01A683-9947-400A-9A95-F1B538317BA4}">
  <ds:schemaRefs>
    <ds:schemaRef ds:uri="310bef7f-df8b-4a36-bcb3-8d0d884789bc"/>
    <ds:schemaRef ds:uri="4ca88722-3b8b-418f-9db9-91512c3ebc69"/>
    <ds:schemaRef ds:uri="d695fb21-6aa2-43e1-bdea-fe2bbe647ce7"/>
    <ds:schemaRef ds:uri="e1393f16-f493-4180-ab66-6e9491159f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ac7be29-f162-4fb2-b41c-357f530d85c6"/>
    <ds:schemaRef ds:uri="1f5c0254-6ca9-4f83-b08e-31e6043fd857"/>
  </ds:schemaRefs>
</ds:datastoreItem>
</file>

<file path=customXml/itemProps2.xml><?xml version="1.0" encoding="utf-8"?>
<ds:datastoreItem xmlns:ds="http://schemas.openxmlformats.org/officeDocument/2006/customXml" ds:itemID="{A1006807-49D3-43B2-BFB0-028386DD35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5c0254-6ca9-4f83-b08e-31e6043fd857"/>
    <ds:schemaRef ds:uri="fac7be29-f162-4fb2-b41c-357f530d85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DF32E3-2095-4352-B0DC-44655E480C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</Words>
  <Application>Microsoft Office PowerPoint</Application>
  <PresentationFormat>Panorámica</PresentationFormat>
  <Paragraphs>3</Paragraphs>
  <Slides>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POETA </dc:title>
  <dc:creator>Adriana Rueda Barrios</dc:creator>
  <cp:lastModifiedBy>Carlos Noreña</cp:lastModifiedBy>
  <cp:revision>10</cp:revision>
  <dcterms:created xsi:type="dcterms:W3CDTF">2021-09-30T22:46:24Z</dcterms:created>
  <dcterms:modified xsi:type="dcterms:W3CDTF">2023-04-24T20:07:54Z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0x0101009706FC690CD2DA43998EE10FF9CFE18A</vt:lpwstr>
  </property>
  <property fmtid="{D5CDD505-2E9C-101B-9397-08002B2CF9AE}" pid="3" name="MediaServiceImageTags">
    <vt:lpwstr/>
  </property>
</Properties>
</file>