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5" r:id="rId3"/>
    <p:sldId id="274" r:id="rId4"/>
    <p:sldId id="273" r:id="rId5"/>
    <p:sldId id="256" r:id="rId6"/>
    <p:sldId id="277" r:id="rId7"/>
    <p:sldId id="276" r:id="rId8"/>
    <p:sldId id="279" r:id="rId9"/>
    <p:sldId id="257" r:id="rId10"/>
    <p:sldId id="278" r:id="rId11"/>
    <p:sldId id="258" r:id="rId12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715D"/>
    <a:srgbClr val="55A5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lentina Coley" userId="6215a152-8e28-4d70-a23b-f36faab8332e" providerId="ADAL" clId="{C34AD13C-3D46-4752-9155-81D209DAAC71}"/>
    <pc:docChg chg="modSld">
      <pc:chgData name="Valentina Coley" userId="6215a152-8e28-4d70-a23b-f36faab8332e" providerId="ADAL" clId="{C34AD13C-3D46-4752-9155-81D209DAAC71}" dt="2021-08-18T21:57:22.895" v="11" actId="790"/>
      <pc:docMkLst>
        <pc:docMk/>
      </pc:docMkLst>
      <pc:sldChg chg="modAnim">
        <pc:chgData name="Valentina Coley" userId="6215a152-8e28-4d70-a23b-f36faab8332e" providerId="ADAL" clId="{C34AD13C-3D46-4752-9155-81D209DAAC71}" dt="2021-08-18T16:27:34.721" v="9"/>
        <pc:sldMkLst>
          <pc:docMk/>
          <pc:sldMk cId="984274065" sldId="256"/>
        </pc:sldMkLst>
      </pc:sldChg>
      <pc:sldChg chg="modSp">
        <pc:chgData name="Valentina Coley" userId="6215a152-8e28-4d70-a23b-f36faab8332e" providerId="ADAL" clId="{C34AD13C-3D46-4752-9155-81D209DAAC71}" dt="2021-08-18T21:57:22.895" v="11" actId="790"/>
        <pc:sldMkLst>
          <pc:docMk/>
          <pc:sldMk cId="1517597377" sldId="257"/>
        </pc:sldMkLst>
        <pc:spChg chg="mod">
          <ac:chgData name="Valentina Coley" userId="6215a152-8e28-4d70-a23b-f36faab8332e" providerId="ADAL" clId="{C34AD13C-3D46-4752-9155-81D209DAAC71}" dt="2021-08-18T21:57:22.895" v="11" actId="790"/>
          <ac:spMkLst>
            <pc:docMk/>
            <pc:sldMk cId="1517597377" sldId="257"/>
            <ac:spMk id="28" creationId="{DB278457-0F10-42B3-965B-D306C0B80287}"/>
          </ac:spMkLst>
        </pc:spChg>
      </pc:sldChg>
      <pc:sldChg chg="modAnim">
        <pc:chgData name="Valentina Coley" userId="6215a152-8e28-4d70-a23b-f36faab8332e" providerId="ADAL" clId="{C34AD13C-3D46-4752-9155-81D209DAAC71}" dt="2021-08-18T16:27:02.080" v="8"/>
        <pc:sldMkLst>
          <pc:docMk/>
          <pc:sldMk cId="1012672185" sldId="273"/>
        </pc:sldMkLst>
      </pc:sldChg>
    </pc:docChg>
  </pc:docChgLst>
  <pc:docChgLst>
    <pc:chgData name="Valentina Coley" userId="S::valentina.coley@cubosocial.org::6215a152-8e28-4d70-a23b-f36faab8332e" providerId="AD" clId="Web-{45078CED-03A5-FBA7-8E72-E107E90ED997}"/>
    <pc:docChg chg="modSld">
      <pc:chgData name="Valentina Coley" userId="S::valentina.coley@cubosocial.org::6215a152-8e28-4d70-a23b-f36faab8332e" providerId="AD" clId="Web-{45078CED-03A5-FBA7-8E72-E107E90ED997}" dt="2021-08-18T16:22:29.556" v="4" actId="20577"/>
      <pc:docMkLst>
        <pc:docMk/>
      </pc:docMkLst>
      <pc:sldChg chg="modSp">
        <pc:chgData name="Valentina Coley" userId="S::valentina.coley@cubosocial.org::6215a152-8e28-4d70-a23b-f36faab8332e" providerId="AD" clId="Web-{45078CED-03A5-FBA7-8E72-E107E90ED997}" dt="2021-08-18T16:22:29.556" v="4" actId="20577"/>
        <pc:sldMkLst>
          <pc:docMk/>
          <pc:sldMk cId="3184512391" sldId="275"/>
        </pc:sldMkLst>
        <pc:spChg chg="mod">
          <ac:chgData name="Valentina Coley" userId="S::valentina.coley@cubosocial.org::6215a152-8e28-4d70-a23b-f36faab8332e" providerId="AD" clId="Web-{45078CED-03A5-FBA7-8E72-E107E90ED997}" dt="2021-08-18T16:22:29.556" v="4" actId="20577"/>
          <ac:spMkLst>
            <pc:docMk/>
            <pc:sldMk cId="3184512391" sldId="275"/>
            <ac:spMk id="2" creationId="{95D1BFE1-8403-4F1F-9F76-5F5A39AADF25}"/>
          </ac:spMkLst>
        </pc:spChg>
      </pc:sldChg>
    </pc:docChg>
  </pc:docChgLst>
  <pc:docChgLst>
    <pc:chgData name="Valentina Coley" userId="6215a152-8e28-4d70-a23b-f36faab8332e" providerId="ADAL" clId="{A5EEA91C-8E84-467F-9AA3-A65D948DE6D1}"/>
    <pc:docChg chg="undo custSel addSld delSld modSld sldOrd">
      <pc:chgData name="Valentina Coley" userId="6215a152-8e28-4d70-a23b-f36faab8332e" providerId="ADAL" clId="{A5EEA91C-8E84-467F-9AA3-A65D948DE6D1}" dt="2021-08-25T14:39:59.591" v="40" actId="1076"/>
      <pc:docMkLst>
        <pc:docMk/>
      </pc:docMkLst>
      <pc:sldChg chg="modSp">
        <pc:chgData name="Valentina Coley" userId="6215a152-8e28-4d70-a23b-f36faab8332e" providerId="ADAL" clId="{A5EEA91C-8E84-467F-9AA3-A65D948DE6D1}" dt="2021-08-25T14:35:08.968" v="14" actId="207"/>
        <pc:sldMkLst>
          <pc:docMk/>
          <pc:sldMk cId="984274065" sldId="256"/>
        </pc:sldMkLst>
        <pc:spChg chg="mod">
          <ac:chgData name="Valentina Coley" userId="6215a152-8e28-4d70-a23b-f36faab8332e" providerId="ADAL" clId="{A5EEA91C-8E84-467F-9AA3-A65D948DE6D1}" dt="2021-08-25T14:35:08.968" v="14" actId="207"/>
          <ac:spMkLst>
            <pc:docMk/>
            <pc:sldMk cId="984274065" sldId="256"/>
            <ac:spMk id="11" creationId="{37CF0958-B3AB-4CAA-994B-F2F69B273EEA}"/>
          </ac:spMkLst>
        </pc:spChg>
      </pc:sldChg>
      <pc:sldChg chg="addSp delSp modSp">
        <pc:chgData name="Valentina Coley" userId="6215a152-8e28-4d70-a23b-f36faab8332e" providerId="ADAL" clId="{A5EEA91C-8E84-467F-9AA3-A65D948DE6D1}" dt="2021-08-25T14:38:39.017" v="31" actId="1076"/>
        <pc:sldMkLst>
          <pc:docMk/>
          <pc:sldMk cId="1517597377" sldId="257"/>
        </pc:sldMkLst>
        <pc:spChg chg="del">
          <ac:chgData name="Valentina Coley" userId="6215a152-8e28-4d70-a23b-f36faab8332e" providerId="ADAL" clId="{A5EEA91C-8E84-467F-9AA3-A65D948DE6D1}" dt="2021-08-25T14:38:10.522" v="29" actId="478"/>
          <ac:spMkLst>
            <pc:docMk/>
            <pc:sldMk cId="1517597377" sldId="257"/>
            <ac:spMk id="2" creationId="{C148E411-82BF-4CA8-A7F8-DF4AE3BA63F5}"/>
          </ac:spMkLst>
        </pc:spChg>
        <pc:spChg chg="mod">
          <ac:chgData name="Valentina Coley" userId="6215a152-8e28-4d70-a23b-f36faab8332e" providerId="ADAL" clId="{A5EEA91C-8E84-467F-9AA3-A65D948DE6D1}" dt="2021-08-25T14:35:19.655" v="16" actId="207"/>
          <ac:spMkLst>
            <pc:docMk/>
            <pc:sldMk cId="1517597377" sldId="257"/>
            <ac:spMk id="9" creationId="{CFA8D3B3-FB72-4A1A-AC10-4DB212A2B4F8}"/>
          </ac:spMkLst>
        </pc:spChg>
        <pc:spChg chg="del">
          <ac:chgData name="Valentina Coley" userId="6215a152-8e28-4d70-a23b-f36faab8332e" providerId="ADAL" clId="{A5EEA91C-8E84-467F-9AA3-A65D948DE6D1}" dt="2021-08-25T14:38:10.522" v="29" actId="478"/>
          <ac:spMkLst>
            <pc:docMk/>
            <pc:sldMk cId="1517597377" sldId="257"/>
            <ac:spMk id="11" creationId="{AD9E95E7-7503-47E5-B1BA-DB77C6FE2CAD}"/>
          </ac:spMkLst>
        </pc:spChg>
        <pc:spChg chg="del">
          <ac:chgData name="Valentina Coley" userId="6215a152-8e28-4d70-a23b-f36faab8332e" providerId="ADAL" clId="{A5EEA91C-8E84-467F-9AA3-A65D948DE6D1}" dt="2021-08-25T14:38:10.522" v="29" actId="478"/>
          <ac:spMkLst>
            <pc:docMk/>
            <pc:sldMk cId="1517597377" sldId="257"/>
            <ac:spMk id="16" creationId="{E868DA0E-5BD2-4ACC-A492-9F41D8ECC1E8}"/>
          </ac:spMkLst>
        </pc:spChg>
        <pc:spChg chg="del">
          <ac:chgData name="Valentina Coley" userId="6215a152-8e28-4d70-a23b-f36faab8332e" providerId="ADAL" clId="{A5EEA91C-8E84-467F-9AA3-A65D948DE6D1}" dt="2021-08-25T14:38:10.522" v="29" actId="478"/>
          <ac:spMkLst>
            <pc:docMk/>
            <pc:sldMk cId="1517597377" sldId="257"/>
            <ac:spMk id="17" creationId="{0D2AF710-C748-4F8F-B4EC-417141F80458}"/>
          </ac:spMkLst>
        </pc:spChg>
        <pc:spChg chg="del">
          <ac:chgData name="Valentina Coley" userId="6215a152-8e28-4d70-a23b-f36faab8332e" providerId="ADAL" clId="{A5EEA91C-8E84-467F-9AA3-A65D948DE6D1}" dt="2021-08-25T14:38:10.522" v="29" actId="478"/>
          <ac:spMkLst>
            <pc:docMk/>
            <pc:sldMk cId="1517597377" sldId="257"/>
            <ac:spMk id="18" creationId="{A8B354CB-1324-4827-AF78-13C1A6820C28}"/>
          </ac:spMkLst>
        </pc:spChg>
        <pc:spChg chg="del">
          <ac:chgData name="Valentina Coley" userId="6215a152-8e28-4d70-a23b-f36faab8332e" providerId="ADAL" clId="{A5EEA91C-8E84-467F-9AA3-A65D948DE6D1}" dt="2021-08-25T14:38:10.522" v="29" actId="478"/>
          <ac:spMkLst>
            <pc:docMk/>
            <pc:sldMk cId="1517597377" sldId="257"/>
            <ac:spMk id="19" creationId="{5022170B-A408-41E1-9822-1B690801E0C7}"/>
          </ac:spMkLst>
        </pc:spChg>
        <pc:spChg chg="del">
          <ac:chgData name="Valentina Coley" userId="6215a152-8e28-4d70-a23b-f36faab8332e" providerId="ADAL" clId="{A5EEA91C-8E84-467F-9AA3-A65D948DE6D1}" dt="2021-08-25T14:38:10.522" v="29" actId="478"/>
          <ac:spMkLst>
            <pc:docMk/>
            <pc:sldMk cId="1517597377" sldId="257"/>
            <ac:spMk id="21" creationId="{3ED250E3-42DA-4412-94A3-B59FEF9EDE35}"/>
          </ac:spMkLst>
        </pc:spChg>
        <pc:spChg chg="del">
          <ac:chgData name="Valentina Coley" userId="6215a152-8e28-4d70-a23b-f36faab8332e" providerId="ADAL" clId="{A5EEA91C-8E84-467F-9AA3-A65D948DE6D1}" dt="2021-08-25T14:38:10.522" v="29" actId="478"/>
          <ac:spMkLst>
            <pc:docMk/>
            <pc:sldMk cId="1517597377" sldId="257"/>
            <ac:spMk id="22" creationId="{57941A5F-8D51-45D1-A8AD-A7B4406C85EE}"/>
          </ac:spMkLst>
        </pc:spChg>
        <pc:spChg chg="del">
          <ac:chgData name="Valentina Coley" userId="6215a152-8e28-4d70-a23b-f36faab8332e" providerId="ADAL" clId="{A5EEA91C-8E84-467F-9AA3-A65D948DE6D1}" dt="2021-08-25T14:38:10.522" v="29" actId="478"/>
          <ac:spMkLst>
            <pc:docMk/>
            <pc:sldMk cId="1517597377" sldId="257"/>
            <ac:spMk id="23" creationId="{3C66D9BF-5289-40C3-A792-90C8ECE53182}"/>
          </ac:spMkLst>
        </pc:spChg>
        <pc:spChg chg="del">
          <ac:chgData name="Valentina Coley" userId="6215a152-8e28-4d70-a23b-f36faab8332e" providerId="ADAL" clId="{A5EEA91C-8E84-467F-9AA3-A65D948DE6D1}" dt="2021-08-25T14:38:10.522" v="29" actId="478"/>
          <ac:spMkLst>
            <pc:docMk/>
            <pc:sldMk cId="1517597377" sldId="257"/>
            <ac:spMk id="28" creationId="{DB278457-0F10-42B3-965B-D306C0B80287}"/>
          </ac:spMkLst>
        </pc:spChg>
        <pc:spChg chg="del">
          <ac:chgData name="Valentina Coley" userId="6215a152-8e28-4d70-a23b-f36faab8332e" providerId="ADAL" clId="{A5EEA91C-8E84-467F-9AA3-A65D948DE6D1}" dt="2021-08-25T14:38:10.522" v="29" actId="478"/>
          <ac:spMkLst>
            <pc:docMk/>
            <pc:sldMk cId="1517597377" sldId="257"/>
            <ac:spMk id="37" creationId="{88732ED2-3368-45EB-A860-F505C4834A00}"/>
          </ac:spMkLst>
        </pc:spChg>
        <pc:picChg chg="del">
          <ac:chgData name="Valentina Coley" userId="6215a152-8e28-4d70-a23b-f36faab8332e" providerId="ADAL" clId="{A5EEA91C-8E84-467F-9AA3-A65D948DE6D1}" dt="2021-08-25T14:38:10.522" v="29" actId="478"/>
          <ac:picMkLst>
            <pc:docMk/>
            <pc:sldMk cId="1517597377" sldId="257"/>
            <ac:picMk id="36" creationId="{596DC0FE-10DA-4BEB-8E98-89BA382D2A1B}"/>
          </ac:picMkLst>
        </pc:picChg>
        <pc:picChg chg="add mod">
          <ac:chgData name="Valentina Coley" userId="6215a152-8e28-4d70-a23b-f36faab8332e" providerId="ADAL" clId="{A5EEA91C-8E84-467F-9AA3-A65D948DE6D1}" dt="2021-08-25T14:38:39.017" v="31" actId="1076"/>
          <ac:picMkLst>
            <pc:docMk/>
            <pc:sldMk cId="1517597377" sldId="257"/>
            <ac:picMk id="1026" creationId="{F72AD50C-87A1-4769-80D9-1A4D69DB687D}"/>
          </ac:picMkLst>
        </pc:picChg>
        <pc:cxnChg chg="del">
          <ac:chgData name="Valentina Coley" userId="6215a152-8e28-4d70-a23b-f36faab8332e" providerId="ADAL" clId="{A5EEA91C-8E84-467F-9AA3-A65D948DE6D1}" dt="2021-08-25T14:38:10.522" v="29" actId="478"/>
          <ac:cxnSpMkLst>
            <pc:docMk/>
            <pc:sldMk cId="1517597377" sldId="257"/>
            <ac:cxnSpMk id="4" creationId="{EA4419B8-F6C6-4149-B249-288DC281FD4B}"/>
          </ac:cxnSpMkLst>
        </pc:cxnChg>
      </pc:sldChg>
      <pc:sldChg chg="addSp modSp">
        <pc:chgData name="Valentina Coley" userId="6215a152-8e28-4d70-a23b-f36faab8332e" providerId="ADAL" clId="{A5EEA91C-8E84-467F-9AA3-A65D948DE6D1}" dt="2021-08-25T14:34:15.371" v="0" actId="931"/>
        <pc:sldMkLst>
          <pc:docMk/>
          <pc:sldMk cId="2204332945" sldId="272"/>
        </pc:sldMkLst>
        <pc:picChg chg="add mod">
          <ac:chgData name="Valentina Coley" userId="6215a152-8e28-4d70-a23b-f36faab8332e" providerId="ADAL" clId="{A5EEA91C-8E84-467F-9AA3-A65D948DE6D1}" dt="2021-08-25T14:34:15.371" v="0" actId="931"/>
          <ac:picMkLst>
            <pc:docMk/>
            <pc:sldMk cId="2204332945" sldId="272"/>
            <ac:picMk id="6" creationId="{868D7367-B79B-4E6B-AFB2-107153C7F060}"/>
          </ac:picMkLst>
        </pc:picChg>
      </pc:sldChg>
      <pc:sldChg chg="modSp">
        <pc:chgData name="Valentina Coley" userId="6215a152-8e28-4d70-a23b-f36faab8332e" providerId="ADAL" clId="{A5EEA91C-8E84-467F-9AA3-A65D948DE6D1}" dt="2021-08-25T14:35:02.378" v="13" actId="20577"/>
        <pc:sldMkLst>
          <pc:docMk/>
          <pc:sldMk cId="1012672185" sldId="273"/>
        </pc:sldMkLst>
        <pc:spChg chg="mod">
          <ac:chgData name="Valentina Coley" userId="6215a152-8e28-4d70-a23b-f36faab8332e" providerId="ADAL" clId="{A5EEA91C-8E84-467F-9AA3-A65D948DE6D1}" dt="2021-08-25T14:35:02.378" v="13" actId="20577"/>
          <ac:spMkLst>
            <pc:docMk/>
            <pc:sldMk cId="1012672185" sldId="273"/>
            <ac:spMk id="4" creationId="{A66531DB-3FD8-46F7-9120-66C92540BB0F}"/>
          </ac:spMkLst>
        </pc:spChg>
        <pc:spChg chg="mod">
          <ac:chgData name="Valentina Coley" userId="6215a152-8e28-4d70-a23b-f36faab8332e" providerId="ADAL" clId="{A5EEA91C-8E84-467F-9AA3-A65D948DE6D1}" dt="2021-08-25T14:34:57.176" v="12" actId="207"/>
          <ac:spMkLst>
            <pc:docMk/>
            <pc:sldMk cId="1012672185" sldId="273"/>
            <ac:spMk id="8" creationId="{1A4FBE52-8D14-41AD-A5EE-DD2E133DA706}"/>
          </ac:spMkLst>
        </pc:spChg>
        <pc:spChg chg="mod">
          <ac:chgData name="Valentina Coley" userId="6215a152-8e28-4d70-a23b-f36faab8332e" providerId="ADAL" clId="{A5EEA91C-8E84-467F-9AA3-A65D948DE6D1}" dt="2021-08-25T14:34:57.176" v="12" actId="207"/>
          <ac:spMkLst>
            <pc:docMk/>
            <pc:sldMk cId="1012672185" sldId="273"/>
            <ac:spMk id="9" creationId="{57675350-B1E4-44F8-872B-EA6AD9612ABE}"/>
          </ac:spMkLst>
        </pc:spChg>
        <pc:spChg chg="mod">
          <ac:chgData name="Valentina Coley" userId="6215a152-8e28-4d70-a23b-f36faab8332e" providerId="ADAL" clId="{A5EEA91C-8E84-467F-9AA3-A65D948DE6D1}" dt="2021-08-25T14:34:57.176" v="12" actId="207"/>
          <ac:spMkLst>
            <pc:docMk/>
            <pc:sldMk cId="1012672185" sldId="273"/>
            <ac:spMk id="10" creationId="{2DA93AA5-9A11-4635-8D0E-2622F4B79943}"/>
          </ac:spMkLst>
        </pc:spChg>
        <pc:spChg chg="mod">
          <ac:chgData name="Valentina Coley" userId="6215a152-8e28-4d70-a23b-f36faab8332e" providerId="ADAL" clId="{A5EEA91C-8E84-467F-9AA3-A65D948DE6D1}" dt="2021-08-25T14:34:57.176" v="12" actId="207"/>
          <ac:spMkLst>
            <pc:docMk/>
            <pc:sldMk cId="1012672185" sldId="273"/>
            <ac:spMk id="11" creationId="{4218FA05-92E8-4B41-96F5-F1B8E7B167EA}"/>
          </ac:spMkLst>
        </pc:spChg>
        <pc:spChg chg="mod">
          <ac:chgData name="Valentina Coley" userId="6215a152-8e28-4d70-a23b-f36faab8332e" providerId="ADAL" clId="{A5EEA91C-8E84-467F-9AA3-A65D948DE6D1}" dt="2021-08-25T14:34:57.176" v="12" actId="207"/>
          <ac:spMkLst>
            <pc:docMk/>
            <pc:sldMk cId="1012672185" sldId="273"/>
            <ac:spMk id="13" creationId="{6A0F8D25-F274-4B8C-A205-D558FD159639}"/>
          </ac:spMkLst>
        </pc:spChg>
        <pc:cxnChg chg="mod">
          <ac:chgData name="Valentina Coley" userId="6215a152-8e28-4d70-a23b-f36faab8332e" providerId="ADAL" clId="{A5EEA91C-8E84-467F-9AA3-A65D948DE6D1}" dt="2021-08-25T14:34:57.176" v="12" actId="207"/>
          <ac:cxnSpMkLst>
            <pc:docMk/>
            <pc:sldMk cId="1012672185" sldId="273"/>
            <ac:cxnSpMk id="16" creationId="{F6ACF89A-529D-4E40-A146-90D64178390C}"/>
          </ac:cxnSpMkLst>
        </pc:cxnChg>
        <pc:cxnChg chg="mod">
          <ac:chgData name="Valentina Coley" userId="6215a152-8e28-4d70-a23b-f36faab8332e" providerId="ADAL" clId="{A5EEA91C-8E84-467F-9AA3-A65D948DE6D1}" dt="2021-08-25T14:34:57.176" v="12" actId="207"/>
          <ac:cxnSpMkLst>
            <pc:docMk/>
            <pc:sldMk cId="1012672185" sldId="273"/>
            <ac:cxnSpMk id="17" creationId="{AA6A04B5-9A6D-43C7-9B73-F451BE4F9B2F}"/>
          </ac:cxnSpMkLst>
        </pc:cxnChg>
        <pc:cxnChg chg="mod">
          <ac:chgData name="Valentina Coley" userId="6215a152-8e28-4d70-a23b-f36faab8332e" providerId="ADAL" clId="{A5EEA91C-8E84-467F-9AA3-A65D948DE6D1}" dt="2021-08-25T14:34:57.176" v="12" actId="207"/>
          <ac:cxnSpMkLst>
            <pc:docMk/>
            <pc:sldMk cId="1012672185" sldId="273"/>
            <ac:cxnSpMk id="20" creationId="{CF32B53B-C92F-44B8-850E-B592772C9AF6}"/>
          </ac:cxnSpMkLst>
        </pc:cxnChg>
        <pc:cxnChg chg="mod">
          <ac:chgData name="Valentina Coley" userId="6215a152-8e28-4d70-a23b-f36faab8332e" providerId="ADAL" clId="{A5EEA91C-8E84-467F-9AA3-A65D948DE6D1}" dt="2021-08-25T14:34:57.176" v="12" actId="207"/>
          <ac:cxnSpMkLst>
            <pc:docMk/>
            <pc:sldMk cId="1012672185" sldId="273"/>
            <ac:cxnSpMk id="23" creationId="{922ADBC6-4688-4BFE-92DB-2C71A4A4E753}"/>
          </ac:cxnSpMkLst>
        </pc:cxnChg>
      </pc:sldChg>
      <pc:sldChg chg="delSp modSp delAnim">
        <pc:chgData name="Valentina Coley" userId="6215a152-8e28-4d70-a23b-f36faab8332e" providerId="ADAL" clId="{A5EEA91C-8E84-467F-9AA3-A65D948DE6D1}" dt="2021-08-25T14:39:59.591" v="40" actId="1076"/>
        <pc:sldMkLst>
          <pc:docMk/>
          <pc:sldMk cId="2174791253" sldId="274"/>
        </pc:sldMkLst>
        <pc:spChg chg="mod">
          <ac:chgData name="Valentina Coley" userId="6215a152-8e28-4d70-a23b-f36faab8332e" providerId="ADAL" clId="{A5EEA91C-8E84-467F-9AA3-A65D948DE6D1}" dt="2021-08-25T14:39:59.591" v="40" actId="1076"/>
          <ac:spMkLst>
            <pc:docMk/>
            <pc:sldMk cId="2174791253" sldId="274"/>
            <ac:spMk id="2" creationId="{FE76DD02-8B16-4B04-B643-42C0228E867A}"/>
          </ac:spMkLst>
        </pc:spChg>
        <pc:spChg chg="mod">
          <ac:chgData name="Valentina Coley" userId="6215a152-8e28-4d70-a23b-f36faab8332e" providerId="ADAL" clId="{A5EEA91C-8E84-467F-9AA3-A65D948DE6D1}" dt="2021-08-25T14:34:29.861" v="5" actId="207"/>
          <ac:spMkLst>
            <pc:docMk/>
            <pc:sldMk cId="2174791253" sldId="274"/>
            <ac:spMk id="4" creationId="{A66531DB-3FD8-46F7-9120-66C92540BB0F}"/>
          </ac:spMkLst>
        </pc:spChg>
        <pc:picChg chg="del">
          <ac:chgData name="Valentina Coley" userId="6215a152-8e28-4d70-a23b-f36faab8332e" providerId="ADAL" clId="{A5EEA91C-8E84-467F-9AA3-A65D948DE6D1}" dt="2021-08-25T14:34:32.674" v="6" actId="478"/>
          <ac:picMkLst>
            <pc:docMk/>
            <pc:sldMk cId="2174791253" sldId="274"/>
            <ac:picMk id="3" creationId="{DC635694-17F0-4413-9101-528C681D4DC2}"/>
          </ac:picMkLst>
        </pc:picChg>
      </pc:sldChg>
      <pc:sldChg chg="addSp delSp modSp">
        <pc:chgData name="Valentina Coley" userId="6215a152-8e28-4d70-a23b-f36faab8332e" providerId="ADAL" clId="{A5EEA91C-8E84-467F-9AA3-A65D948DE6D1}" dt="2021-08-25T14:34:26.140" v="4" actId="478"/>
        <pc:sldMkLst>
          <pc:docMk/>
          <pc:sldMk cId="3184512391" sldId="275"/>
        </pc:sldMkLst>
        <pc:spChg chg="mod">
          <ac:chgData name="Valentina Coley" userId="6215a152-8e28-4d70-a23b-f36faab8332e" providerId="ADAL" clId="{A5EEA91C-8E84-467F-9AA3-A65D948DE6D1}" dt="2021-08-25T14:34:25.080" v="3" actId="207"/>
          <ac:spMkLst>
            <pc:docMk/>
            <pc:sldMk cId="3184512391" sldId="275"/>
            <ac:spMk id="4" creationId="{A66531DB-3FD8-46F7-9120-66C92540BB0F}"/>
          </ac:spMkLst>
        </pc:spChg>
        <pc:picChg chg="add del mod">
          <ac:chgData name="Valentina Coley" userId="6215a152-8e28-4d70-a23b-f36faab8332e" providerId="ADAL" clId="{A5EEA91C-8E84-467F-9AA3-A65D948DE6D1}" dt="2021-08-25T14:34:26.140" v="4" actId="478"/>
          <ac:picMkLst>
            <pc:docMk/>
            <pc:sldMk cId="3184512391" sldId="275"/>
            <ac:picMk id="6" creationId="{E0FDF9BB-0B2F-43CA-A636-4BB2B261C190}"/>
          </ac:picMkLst>
        </pc:picChg>
      </pc:sldChg>
      <pc:sldChg chg="modSp">
        <pc:chgData name="Valentina Coley" userId="6215a152-8e28-4d70-a23b-f36faab8332e" providerId="ADAL" clId="{A5EEA91C-8E84-467F-9AA3-A65D948DE6D1}" dt="2021-08-25T14:35:14.065" v="15" actId="207"/>
        <pc:sldMkLst>
          <pc:docMk/>
          <pc:sldMk cId="3315892311" sldId="277"/>
        </pc:sldMkLst>
        <pc:spChg chg="mod">
          <ac:chgData name="Valentina Coley" userId="6215a152-8e28-4d70-a23b-f36faab8332e" providerId="ADAL" clId="{A5EEA91C-8E84-467F-9AA3-A65D948DE6D1}" dt="2021-08-25T14:35:14.065" v="15" actId="207"/>
          <ac:spMkLst>
            <pc:docMk/>
            <pc:sldMk cId="3315892311" sldId="277"/>
            <ac:spMk id="6" creationId="{A1EEEA7A-973C-44F1-9DB9-A017375C5858}"/>
          </ac:spMkLst>
        </pc:spChg>
      </pc:sldChg>
      <pc:sldChg chg="add">
        <pc:chgData name="Valentina Coley" userId="6215a152-8e28-4d70-a23b-f36faab8332e" providerId="ADAL" clId="{A5EEA91C-8E84-467F-9AA3-A65D948DE6D1}" dt="2021-08-25T14:38:06.428" v="28"/>
        <pc:sldMkLst>
          <pc:docMk/>
          <pc:sldMk cId="307664192" sldId="278"/>
        </pc:sldMkLst>
      </pc:sldChg>
      <pc:sldChg chg="addSp delSp add del">
        <pc:chgData name="Valentina Coley" userId="6215a152-8e28-4d70-a23b-f36faab8332e" providerId="ADAL" clId="{A5EEA91C-8E84-467F-9AA3-A65D948DE6D1}" dt="2021-08-25T14:36:00.189" v="27" actId="2696"/>
        <pc:sldMkLst>
          <pc:docMk/>
          <pc:sldMk cId="3143392658" sldId="278"/>
        </pc:sldMkLst>
        <pc:spChg chg="add del">
          <ac:chgData name="Valentina Coley" userId="6215a152-8e28-4d70-a23b-f36faab8332e" providerId="ADAL" clId="{A5EEA91C-8E84-467F-9AA3-A65D948DE6D1}" dt="2021-08-25T14:35:57.998" v="26" actId="478"/>
          <ac:spMkLst>
            <pc:docMk/>
            <pc:sldMk cId="3143392658" sldId="278"/>
            <ac:spMk id="2" creationId="{C148E411-82BF-4CA8-A7F8-DF4AE3BA63F5}"/>
          </ac:spMkLst>
        </pc:spChg>
        <pc:spChg chg="add del">
          <ac:chgData name="Valentina Coley" userId="6215a152-8e28-4d70-a23b-f36faab8332e" providerId="ADAL" clId="{A5EEA91C-8E84-467F-9AA3-A65D948DE6D1}" dt="2021-08-25T14:35:57.998" v="26" actId="478"/>
          <ac:spMkLst>
            <pc:docMk/>
            <pc:sldMk cId="3143392658" sldId="278"/>
            <ac:spMk id="9" creationId="{CFA8D3B3-FB72-4A1A-AC10-4DB212A2B4F8}"/>
          </ac:spMkLst>
        </pc:spChg>
        <pc:spChg chg="add del">
          <ac:chgData name="Valentina Coley" userId="6215a152-8e28-4d70-a23b-f36faab8332e" providerId="ADAL" clId="{A5EEA91C-8E84-467F-9AA3-A65D948DE6D1}" dt="2021-08-25T14:35:57.998" v="26" actId="478"/>
          <ac:spMkLst>
            <pc:docMk/>
            <pc:sldMk cId="3143392658" sldId="278"/>
            <ac:spMk id="11" creationId="{AD9E95E7-7503-47E5-B1BA-DB77C6FE2CAD}"/>
          </ac:spMkLst>
        </pc:spChg>
        <pc:spChg chg="add del">
          <ac:chgData name="Valentina Coley" userId="6215a152-8e28-4d70-a23b-f36faab8332e" providerId="ADAL" clId="{A5EEA91C-8E84-467F-9AA3-A65D948DE6D1}" dt="2021-08-25T14:35:57.998" v="26" actId="478"/>
          <ac:spMkLst>
            <pc:docMk/>
            <pc:sldMk cId="3143392658" sldId="278"/>
            <ac:spMk id="16" creationId="{E868DA0E-5BD2-4ACC-A492-9F41D8ECC1E8}"/>
          </ac:spMkLst>
        </pc:spChg>
        <pc:spChg chg="add del">
          <ac:chgData name="Valentina Coley" userId="6215a152-8e28-4d70-a23b-f36faab8332e" providerId="ADAL" clId="{A5EEA91C-8E84-467F-9AA3-A65D948DE6D1}" dt="2021-08-25T14:35:57.998" v="26" actId="478"/>
          <ac:spMkLst>
            <pc:docMk/>
            <pc:sldMk cId="3143392658" sldId="278"/>
            <ac:spMk id="17" creationId="{0D2AF710-C748-4F8F-B4EC-417141F80458}"/>
          </ac:spMkLst>
        </pc:spChg>
        <pc:spChg chg="add del">
          <ac:chgData name="Valentina Coley" userId="6215a152-8e28-4d70-a23b-f36faab8332e" providerId="ADAL" clId="{A5EEA91C-8E84-467F-9AA3-A65D948DE6D1}" dt="2021-08-25T14:35:57.998" v="26" actId="478"/>
          <ac:spMkLst>
            <pc:docMk/>
            <pc:sldMk cId="3143392658" sldId="278"/>
            <ac:spMk id="18" creationId="{A8B354CB-1324-4827-AF78-13C1A6820C28}"/>
          </ac:spMkLst>
        </pc:spChg>
        <pc:spChg chg="add del">
          <ac:chgData name="Valentina Coley" userId="6215a152-8e28-4d70-a23b-f36faab8332e" providerId="ADAL" clId="{A5EEA91C-8E84-467F-9AA3-A65D948DE6D1}" dt="2021-08-25T14:35:57.998" v="26" actId="478"/>
          <ac:spMkLst>
            <pc:docMk/>
            <pc:sldMk cId="3143392658" sldId="278"/>
            <ac:spMk id="19" creationId="{5022170B-A408-41E1-9822-1B690801E0C7}"/>
          </ac:spMkLst>
        </pc:spChg>
        <pc:spChg chg="add del">
          <ac:chgData name="Valentina Coley" userId="6215a152-8e28-4d70-a23b-f36faab8332e" providerId="ADAL" clId="{A5EEA91C-8E84-467F-9AA3-A65D948DE6D1}" dt="2021-08-25T14:35:57.998" v="26" actId="478"/>
          <ac:spMkLst>
            <pc:docMk/>
            <pc:sldMk cId="3143392658" sldId="278"/>
            <ac:spMk id="21" creationId="{3ED250E3-42DA-4412-94A3-B59FEF9EDE35}"/>
          </ac:spMkLst>
        </pc:spChg>
        <pc:spChg chg="add del">
          <ac:chgData name="Valentina Coley" userId="6215a152-8e28-4d70-a23b-f36faab8332e" providerId="ADAL" clId="{A5EEA91C-8E84-467F-9AA3-A65D948DE6D1}" dt="2021-08-25T14:35:57.998" v="26" actId="478"/>
          <ac:spMkLst>
            <pc:docMk/>
            <pc:sldMk cId="3143392658" sldId="278"/>
            <ac:spMk id="22" creationId="{57941A5F-8D51-45D1-A8AD-A7B4406C85EE}"/>
          </ac:spMkLst>
        </pc:spChg>
        <pc:spChg chg="add del">
          <ac:chgData name="Valentina Coley" userId="6215a152-8e28-4d70-a23b-f36faab8332e" providerId="ADAL" clId="{A5EEA91C-8E84-467F-9AA3-A65D948DE6D1}" dt="2021-08-25T14:35:57.998" v="26" actId="478"/>
          <ac:spMkLst>
            <pc:docMk/>
            <pc:sldMk cId="3143392658" sldId="278"/>
            <ac:spMk id="23" creationId="{3C66D9BF-5289-40C3-A792-90C8ECE53182}"/>
          </ac:spMkLst>
        </pc:spChg>
        <pc:spChg chg="add del">
          <ac:chgData name="Valentina Coley" userId="6215a152-8e28-4d70-a23b-f36faab8332e" providerId="ADAL" clId="{A5EEA91C-8E84-467F-9AA3-A65D948DE6D1}" dt="2021-08-25T14:35:57.998" v="26" actId="478"/>
          <ac:spMkLst>
            <pc:docMk/>
            <pc:sldMk cId="3143392658" sldId="278"/>
            <ac:spMk id="28" creationId="{DB278457-0F10-42B3-965B-D306C0B80287}"/>
          </ac:spMkLst>
        </pc:spChg>
        <pc:spChg chg="add del">
          <ac:chgData name="Valentina Coley" userId="6215a152-8e28-4d70-a23b-f36faab8332e" providerId="ADAL" clId="{A5EEA91C-8E84-467F-9AA3-A65D948DE6D1}" dt="2021-08-25T14:35:57.998" v="26" actId="478"/>
          <ac:spMkLst>
            <pc:docMk/>
            <pc:sldMk cId="3143392658" sldId="278"/>
            <ac:spMk id="37" creationId="{88732ED2-3368-45EB-A860-F505C4834A00}"/>
          </ac:spMkLst>
        </pc:spChg>
        <pc:picChg chg="add del">
          <ac:chgData name="Valentina Coley" userId="6215a152-8e28-4d70-a23b-f36faab8332e" providerId="ADAL" clId="{A5EEA91C-8E84-467F-9AA3-A65D948DE6D1}" dt="2021-08-25T14:35:57.998" v="26" actId="478"/>
          <ac:picMkLst>
            <pc:docMk/>
            <pc:sldMk cId="3143392658" sldId="278"/>
            <ac:picMk id="10" creationId="{CB5800EA-682F-46F2-8A9E-F086256E9F56}"/>
          </ac:picMkLst>
        </pc:picChg>
        <pc:picChg chg="add del">
          <ac:chgData name="Valentina Coley" userId="6215a152-8e28-4d70-a23b-f36faab8332e" providerId="ADAL" clId="{A5EEA91C-8E84-467F-9AA3-A65D948DE6D1}" dt="2021-08-25T14:35:57.998" v="26" actId="478"/>
          <ac:picMkLst>
            <pc:docMk/>
            <pc:sldMk cId="3143392658" sldId="278"/>
            <ac:picMk id="36" creationId="{596DC0FE-10DA-4BEB-8E98-89BA382D2A1B}"/>
          </ac:picMkLst>
        </pc:picChg>
        <pc:cxnChg chg="add del">
          <ac:chgData name="Valentina Coley" userId="6215a152-8e28-4d70-a23b-f36faab8332e" providerId="ADAL" clId="{A5EEA91C-8E84-467F-9AA3-A65D948DE6D1}" dt="2021-08-25T14:35:57.998" v="26" actId="478"/>
          <ac:cxnSpMkLst>
            <pc:docMk/>
            <pc:sldMk cId="3143392658" sldId="278"/>
            <ac:cxnSpMk id="4" creationId="{EA4419B8-F6C6-4149-B249-288DC281FD4B}"/>
          </ac:cxnSpMkLst>
        </pc:cxnChg>
      </pc:sldChg>
      <pc:sldChg chg="modSp del">
        <pc:chgData name="Valentina Coley" userId="6215a152-8e28-4d70-a23b-f36faab8332e" providerId="ADAL" clId="{A5EEA91C-8E84-467F-9AA3-A65D948DE6D1}" dt="2021-08-25T14:35:35.743" v="21" actId="2696"/>
        <pc:sldMkLst>
          <pc:docMk/>
          <pc:sldMk cId="1072184128" sldId="279"/>
        </pc:sldMkLst>
        <pc:picChg chg="mod">
          <ac:chgData name="Valentina Coley" userId="6215a152-8e28-4d70-a23b-f36faab8332e" providerId="ADAL" clId="{A5EEA91C-8E84-467F-9AA3-A65D948DE6D1}" dt="2021-08-25T14:35:34.608" v="20" actId="14100"/>
          <ac:picMkLst>
            <pc:docMk/>
            <pc:sldMk cId="1072184128" sldId="279"/>
            <ac:picMk id="12" creationId="{2A900868-5AEF-4B2B-BE9B-21AF1CA18A03}"/>
          </ac:picMkLst>
        </pc:picChg>
      </pc:sldChg>
      <pc:sldChg chg="addSp delSp modSp add ord">
        <pc:chgData name="Valentina Coley" userId="6215a152-8e28-4d70-a23b-f36faab8332e" providerId="ADAL" clId="{A5EEA91C-8E84-467F-9AA3-A65D948DE6D1}" dt="2021-08-25T14:39:35.130" v="39"/>
        <pc:sldMkLst>
          <pc:docMk/>
          <pc:sldMk cId="4256001006" sldId="279"/>
        </pc:sldMkLst>
        <pc:picChg chg="del">
          <ac:chgData name="Valentina Coley" userId="6215a152-8e28-4d70-a23b-f36faab8332e" providerId="ADAL" clId="{A5EEA91C-8E84-467F-9AA3-A65D948DE6D1}" dt="2021-08-25T14:38:44.344" v="33" actId="478"/>
          <ac:picMkLst>
            <pc:docMk/>
            <pc:sldMk cId="4256001006" sldId="279"/>
            <ac:picMk id="1026" creationId="{F72AD50C-87A1-4769-80D9-1A4D69DB687D}"/>
          </ac:picMkLst>
        </pc:picChg>
        <pc:picChg chg="add mod">
          <ac:chgData name="Valentina Coley" userId="6215a152-8e28-4d70-a23b-f36faab8332e" providerId="ADAL" clId="{A5EEA91C-8E84-467F-9AA3-A65D948DE6D1}" dt="2021-08-25T14:39:31.909" v="38" actId="1076"/>
          <ac:picMkLst>
            <pc:docMk/>
            <pc:sldMk cId="4256001006" sldId="279"/>
            <ac:picMk id="2050" creationId="{FE2EF0ED-1557-43C5-BF2E-92EEC2F8ACCA}"/>
          </ac:picMkLst>
        </pc:picChg>
      </pc:sldChg>
      <pc:sldChg chg="modSp del">
        <pc:chgData name="Valentina Coley" userId="6215a152-8e28-4d70-a23b-f36faab8332e" providerId="ADAL" clId="{A5EEA91C-8E84-467F-9AA3-A65D948DE6D1}" dt="2021-08-25T14:35:40.840" v="23" actId="2696"/>
        <pc:sldMkLst>
          <pc:docMk/>
          <pc:sldMk cId="629697682" sldId="280"/>
        </pc:sldMkLst>
        <pc:picChg chg="mod">
          <ac:chgData name="Valentina Coley" userId="6215a152-8e28-4d70-a23b-f36faab8332e" providerId="ADAL" clId="{A5EEA91C-8E84-467F-9AA3-A65D948DE6D1}" dt="2021-08-25T14:35:38.709" v="22" actId="207"/>
          <ac:picMkLst>
            <pc:docMk/>
            <pc:sldMk cId="629697682" sldId="280"/>
            <ac:picMk id="4" creationId="{B47D50E4-604B-45A0-996F-6ED936AFA98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4FE6D9-B501-407E-9565-5E7626D2DE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B75A1C-8802-4303-BA52-0F710B52FB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AA2FF0-E6A1-4BE4-883A-E2017ACF8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244E-52F1-43AE-9836-B4DCADCCADAA}" type="datetimeFigureOut">
              <a:rPr lang="es-CO" smtClean="0"/>
              <a:t>25/08/2021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403860F-6148-41DF-8E43-1179EF7D5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0382BD2-6522-4197-9C76-4C908C27E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08CD-2617-4D57-B12D-A126ABBD54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98918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C7C7C8-2827-45A1-8682-2701AC2FD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16533AE-D607-4E9B-819B-A1A87C3B45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C1B182-53A9-4ED6-BD90-E21E566EF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244E-52F1-43AE-9836-B4DCADCCADAA}" type="datetimeFigureOut">
              <a:rPr lang="es-CO" smtClean="0"/>
              <a:t>25/08/2021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9BEDA1C-7377-425C-81DC-0B8868C16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C7B273-2C2A-49C1-9ED2-2DD43B55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08CD-2617-4D57-B12D-A126ABBD54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3191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3DC40B3-2D37-490B-9099-0780D52AB3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61255F4-FA47-42D7-B299-22545C91CC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985F0E-526A-48EC-95B0-977AE094F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244E-52F1-43AE-9836-B4DCADCCADAA}" type="datetimeFigureOut">
              <a:rPr lang="es-CO" smtClean="0"/>
              <a:t>25/08/2021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ABC1FB-B000-427C-91FD-9B3338341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6B6604-F589-4613-95B8-F86F321F0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08CD-2617-4D57-B12D-A126ABBD54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93509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42DDC7-5B96-4F05-BF24-D91C1D0EF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24018B-BF63-4F6A-BD4E-7D00E6E73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91B8CB-EDA3-45E3-AD27-C68D41664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244E-52F1-43AE-9836-B4DCADCCADAA}" type="datetimeFigureOut">
              <a:rPr lang="es-CO" smtClean="0"/>
              <a:t>25/08/2021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4387B1-D6D3-406B-9643-2FCF84C0A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5070F8-C0C2-4216-BBC4-46A15409F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08CD-2617-4D57-B12D-A126ABBD54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92379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00330C-8B33-4673-9CB9-8009FF206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712A80B-7258-4190-8AB7-5141385A9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856D1A-8FD4-4DEF-91FF-72F822FD7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244E-52F1-43AE-9836-B4DCADCCADAA}" type="datetimeFigureOut">
              <a:rPr lang="es-CO" smtClean="0"/>
              <a:t>25/08/2021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6633008-E988-4AE2-B9DD-3A50F2233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11DB1C-CED1-4575-8EF5-B4CF66394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08CD-2617-4D57-B12D-A126ABBD54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05397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FA49AC-42DB-478B-9B0C-786592DF4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5BAC81-E411-46A3-9A0C-6F7F9827FE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2E88119-5079-4876-A15E-CBB4BD1714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9EB76B4-5916-4F91-9D61-371EFD268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244E-52F1-43AE-9836-B4DCADCCADAA}" type="datetimeFigureOut">
              <a:rPr lang="es-CO" smtClean="0"/>
              <a:t>25/08/2021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8B90C97-793A-427F-90A8-1E1646705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88DD0FA-F38B-4C39-91A7-0381FBD09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08CD-2617-4D57-B12D-A126ABBD54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32918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1E124B-F89F-4A6E-B5D4-F8F08FA60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AC3FA0A-190A-4220-8DD9-017CE8DDF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C3ACE5A-CC39-4C3C-9068-A5EAAECF41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A9804CD-5260-4A15-8A55-98F354872D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453BE54-6914-47FA-B020-CC6CCC43F0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3776B23-3267-425F-A5EE-FE313C33F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244E-52F1-43AE-9836-B4DCADCCADAA}" type="datetimeFigureOut">
              <a:rPr lang="es-CO" smtClean="0"/>
              <a:t>25/08/2021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5F8D224-EBBE-462F-8A6C-084EB729B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7852F96-9945-4CEC-9D94-644C649BB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08CD-2617-4D57-B12D-A126ABBD54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95693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BCF21D-AC3F-4417-B3E0-21DF0E27A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A9A4A09-1174-46CA-A5A6-900E645E4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244E-52F1-43AE-9836-B4DCADCCADAA}" type="datetimeFigureOut">
              <a:rPr lang="es-CO" smtClean="0"/>
              <a:t>25/08/2021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31C8292-DCA1-4472-B963-222C63E65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5829817-92B5-49A0-A3E7-B948A68E7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08CD-2617-4D57-B12D-A126ABBD54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02664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FE7D866-04DA-40F9-84E8-C1A44B770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244E-52F1-43AE-9836-B4DCADCCADAA}" type="datetimeFigureOut">
              <a:rPr lang="es-CO" smtClean="0"/>
              <a:t>25/08/2021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BDC1EDE-B53A-4FA6-A89B-F80417BAF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4FB6043-7FC5-48B2-A2D9-C016A6967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08CD-2617-4D57-B12D-A126ABBD54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85989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F720FC-B403-4FB3-819E-2F3FB9825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2E31B2-DCCB-4532-94DF-37A81D1A7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ED0443-DB37-429A-B2D6-6E1058A75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DFE67F4-D1BB-4B08-B4F0-28E310379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244E-52F1-43AE-9836-B4DCADCCADAA}" type="datetimeFigureOut">
              <a:rPr lang="es-CO" smtClean="0"/>
              <a:t>25/08/2021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34074AD-4210-4C1D-A371-01865442E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4702785-286A-4CEB-AD45-57B6B63D9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08CD-2617-4D57-B12D-A126ABBD54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04223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BA2025-DC13-4535-B70F-C31102E38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BA08380-E124-445D-A2C7-A70266E62B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28F5B1D-FF02-47CF-9D76-961C205EE2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C0CE20-6888-4FBE-BDAD-D86EB17D5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244E-52F1-43AE-9836-B4DCADCCADAA}" type="datetimeFigureOut">
              <a:rPr lang="es-CO" smtClean="0"/>
              <a:t>25/08/2021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3DB7C09-A4F1-403C-B0E9-E9A4348F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5B6BBD8-D14E-4EC7-A170-1B269913A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08CD-2617-4D57-B12D-A126ABBD54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8030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AA8DFF9-9FFC-4C4A-B355-EF629F060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531AC6-89A2-48A9-80C4-D6EE30ED6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7A26CA-9B7A-4488-8E5C-589A22592F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2244E-52F1-43AE-9836-B4DCADCCADAA}" type="datetimeFigureOut">
              <a:rPr lang="es-CO" smtClean="0"/>
              <a:t>25/08/2021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E4D517-5FAF-4276-A57C-B2A19616A0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9282B2-359A-413A-8B7F-5EFAB9DC0A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308CD-2617-4D57-B12D-A126ABBD54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02097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12" Type="http://schemas.openxmlformats.org/officeDocument/2006/relationships/image" Target="../media/image16.svg"/><Relationship Id="rId17" Type="http://schemas.openxmlformats.org/officeDocument/2006/relationships/image" Target="../media/image21.png"/><Relationship Id="rId2" Type="http://schemas.openxmlformats.org/officeDocument/2006/relationships/image" Target="../media/image4.png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CAB7DF-40A4-4589-9E20-64BE816908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1C32748-8C8E-4B86-891A-A7FB8675A0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B978B0C-9BA5-4896-88D8-1B18C531E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68D7367-B79B-4E6B-AFB2-107153C7F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32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A1EEEA7A-973C-44F1-9DB9-A017375C58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7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B548E5A-FAE1-48E6-B42C-21E594893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915" y="5925521"/>
            <a:ext cx="6828385" cy="93247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77773AA-1C97-475C-978B-4FEF7280F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  <a:latin typeface="Century Gothic" panose="020B0502020202020204" pitchFamily="34" charset="0"/>
              </a:rPr>
              <a:t>Caso de estudio</a:t>
            </a:r>
            <a:endParaRPr lang="es-CO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49D7CA0-9857-4151-A6A1-03C4A9D56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22" t="26188" r="7826" b="18439"/>
          <a:stretch/>
        </p:blipFill>
        <p:spPr>
          <a:xfrm>
            <a:off x="1027043" y="1823209"/>
            <a:ext cx="10137913" cy="379571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66EB336-F4F4-402E-89A2-225CDD9A8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915" y="5965277"/>
            <a:ext cx="6828385" cy="93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4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69D1EC4-6DD6-4FA6-B478-29AC242617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915" y="5965277"/>
            <a:ext cx="6828385" cy="93247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C41EFB7-A99A-4770-9E91-4B02B671AC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915" y="5925521"/>
            <a:ext cx="6828385" cy="932479"/>
          </a:xfrm>
          <a:prstGeom prst="rect">
            <a:avLst/>
          </a:prstGeom>
        </p:spPr>
      </p:pic>
      <p:pic>
        <p:nvPicPr>
          <p:cNvPr id="7" name="Design sem nome (9)">
            <a:hlinkClick r:id="" action="ppaction://media"/>
            <a:extLst>
              <a:ext uri="{FF2B5EF4-FFF2-40B4-BE49-F238E27FC236}">
                <a16:creationId xmlns:a16="http://schemas.microsoft.com/office/drawing/2014/main" id="{8A274282-3299-4E6B-BA6B-CB3C3D4DCA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C2A80E35-C449-4E4F-BFE4-833A5E7EDEA5}"/>
              </a:ext>
            </a:extLst>
          </p:cNvPr>
          <p:cNvSpPr txBox="1"/>
          <p:nvPr/>
        </p:nvSpPr>
        <p:spPr>
          <a:xfrm>
            <a:off x="1245704" y="742122"/>
            <a:ext cx="9183758" cy="1596164"/>
          </a:xfrm>
          <a:prstGeom prst="rect">
            <a:avLst/>
          </a:prstGeom>
          <a:solidFill>
            <a:schemeClr val="bg2"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latin typeface="Century Gothic" panose="020B0502020202020204" pitchFamily="34" charset="0"/>
              </a:rPr>
              <a:t>“La verdadera competencia consiste en crear valor y no en vencer rivales”</a:t>
            </a:r>
          </a:p>
          <a:p>
            <a:pPr algn="ctr"/>
            <a:r>
              <a:rPr lang="es-E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Michael Porter</a:t>
            </a:r>
            <a:endParaRPr lang="es-CO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19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66531DB-3FD8-46F7-9120-66C92540BB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7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 dirty="0"/>
          </a:p>
        </p:txBody>
      </p:sp>
      <p:pic>
        <p:nvPicPr>
          <p:cNvPr id="1026" name="Picture 2" descr="como-hacer-una-cadena-de-valor">
            <a:extLst>
              <a:ext uri="{FF2B5EF4-FFF2-40B4-BE49-F238E27FC236}">
                <a16:creationId xmlns:a16="http://schemas.microsoft.com/office/drawing/2014/main" id="{D8278433-AE4F-416E-B920-D97B5E9CE6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t="29355" r="5385" b="16115"/>
          <a:stretch/>
        </p:blipFill>
        <p:spPr bwMode="auto">
          <a:xfrm>
            <a:off x="1152940" y="1934230"/>
            <a:ext cx="9408280" cy="414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95D1BFE1-8403-4F1F-9F76-5F5A39AADF25}"/>
              </a:ext>
            </a:extLst>
          </p:cNvPr>
          <p:cNvSpPr/>
          <p:nvPr/>
        </p:nvSpPr>
        <p:spPr>
          <a:xfrm>
            <a:off x="159025" y="383152"/>
            <a:ext cx="11104050" cy="126188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Sesión#5</a:t>
            </a:r>
          </a:p>
          <a:p>
            <a:pPr algn="ctr"/>
            <a:r>
              <a:rPr lang="es-E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Propuesta de valor</a:t>
            </a:r>
            <a:endParaRPr lang="es-CO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01F484E-B7FF-4406-AFCE-E28C6EB50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857" y="5925521"/>
            <a:ext cx="6828385" cy="93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512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66531DB-3FD8-46F7-9120-66C92540BB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7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E76DD02-8B16-4B04-B643-42C0228E867A}"/>
              </a:ext>
            </a:extLst>
          </p:cNvPr>
          <p:cNvSpPr/>
          <p:nvPr/>
        </p:nvSpPr>
        <p:spPr>
          <a:xfrm>
            <a:off x="278294" y="2199861"/>
            <a:ext cx="11330609" cy="18254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Una herramienta que proyecta el funcionamiento interno, en actividades, procesos (eslabones).</a:t>
            </a:r>
          </a:p>
          <a:p>
            <a:pPr algn="ctr"/>
            <a:r>
              <a:rPr lang="es-E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Estas actividades y proceso juntos, de una forma sistemática e integral, aportan o buscan aportar valor para el mercado.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8EF7380-2F92-4A92-8F76-5301FA6E3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895" y="5925521"/>
            <a:ext cx="6828385" cy="93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91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66531DB-3FD8-46F7-9120-66C92540BB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7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21A42E1-B362-4CD1-ABC1-1AD775CA03CE}"/>
              </a:ext>
            </a:extLst>
          </p:cNvPr>
          <p:cNvSpPr/>
          <p:nvPr/>
        </p:nvSpPr>
        <p:spPr>
          <a:xfrm>
            <a:off x="881257" y="317723"/>
            <a:ext cx="9793357" cy="1961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dirty="0">
                <a:latin typeface="Century Gothic" panose="020B0502020202020204" pitchFamily="34" charset="0"/>
              </a:rPr>
              <a:t>¿Y que son elementos de valor?</a:t>
            </a:r>
            <a:endParaRPr lang="es-CO" sz="4400" dirty="0">
              <a:latin typeface="Century Gothic" panose="020B0502020202020204" pitchFamily="34" charset="0"/>
            </a:endParaRPr>
          </a:p>
        </p:txBody>
      </p: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F6ACF89A-529D-4E40-A146-90D64178390C}"/>
              </a:ext>
            </a:extLst>
          </p:cNvPr>
          <p:cNvCxnSpPr/>
          <p:nvPr/>
        </p:nvCxnSpPr>
        <p:spPr>
          <a:xfrm>
            <a:off x="2517913" y="3790122"/>
            <a:ext cx="808383" cy="1060174"/>
          </a:xfrm>
          <a:prstGeom prst="straightConnector1">
            <a:avLst/>
          </a:prstGeom>
          <a:ln w="38100">
            <a:prstDash val="dash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AA6A04B5-9A6D-43C7-9B73-F451BE4F9B2F}"/>
              </a:ext>
            </a:extLst>
          </p:cNvPr>
          <p:cNvCxnSpPr>
            <a:cxnSpLocks/>
          </p:cNvCxnSpPr>
          <p:nvPr/>
        </p:nvCxnSpPr>
        <p:spPr>
          <a:xfrm flipV="1">
            <a:off x="4403631" y="3578160"/>
            <a:ext cx="1002836" cy="1367817"/>
          </a:xfrm>
          <a:prstGeom prst="straightConnector1">
            <a:avLst/>
          </a:prstGeom>
          <a:ln w="38100">
            <a:prstDash val="dash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922ADBC6-4688-4BFE-92DB-2C71A4A4E753}"/>
              </a:ext>
            </a:extLst>
          </p:cNvPr>
          <p:cNvCxnSpPr>
            <a:cxnSpLocks/>
          </p:cNvCxnSpPr>
          <p:nvPr/>
        </p:nvCxnSpPr>
        <p:spPr>
          <a:xfrm flipV="1">
            <a:off x="8395252" y="3334296"/>
            <a:ext cx="1962411" cy="1747589"/>
          </a:xfrm>
          <a:prstGeom prst="straightConnector1">
            <a:avLst/>
          </a:prstGeom>
          <a:ln w="38100">
            <a:prstDash val="dash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Diagrama de flujo: conector 7">
            <a:extLst>
              <a:ext uri="{FF2B5EF4-FFF2-40B4-BE49-F238E27FC236}">
                <a16:creationId xmlns:a16="http://schemas.microsoft.com/office/drawing/2014/main" id="{1A4FBE52-8D14-41AD-A5EE-DD2E133DA706}"/>
              </a:ext>
            </a:extLst>
          </p:cNvPr>
          <p:cNvSpPr/>
          <p:nvPr/>
        </p:nvSpPr>
        <p:spPr>
          <a:xfrm>
            <a:off x="2727376" y="4313938"/>
            <a:ext cx="2376220" cy="2332099"/>
          </a:xfrm>
          <a:prstGeom prst="flowChartConnector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Determinan su percepción de valor frente a nuestro</a:t>
            </a:r>
          </a:p>
          <a:p>
            <a:pPr algn="ctr"/>
            <a:r>
              <a:rPr lang="es-CO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producto</a:t>
            </a:r>
          </a:p>
        </p:txBody>
      </p:sp>
      <p:sp>
        <p:nvSpPr>
          <p:cNvPr id="9" name="Diagrama de flujo: conector 8">
            <a:extLst>
              <a:ext uri="{FF2B5EF4-FFF2-40B4-BE49-F238E27FC236}">
                <a16:creationId xmlns:a16="http://schemas.microsoft.com/office/drawing/2014/main" id="{57675350-B1E4-44F8-872B-EA6AD9612ABE}"/>
              </a:ext>
            </a:extLst>
          </p:cNvPr>
          <p:cNvSpPr/>
          <p:nvPr/>
        </p:nvSpPr>
        <p:spPr>
          <a:xfrm>
            <a:off x="272030" y="2378441"/>
            <a:ext cx="2376220" cy="2355573"/>
          </a:xfrm>
          <a:prstGeom prst="flowChartConnector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Son los elementos que crean y capturan valor para</a:t>
            </a:r>
          </a:p>
          <a:p>
            <a:pPr algn="ctr"/>
            <a:r>
              <a:rPr lang="es-CO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nuestros clientes</a:t>
            </a:r>
          </a:p>
        </p:txBody>
      </p:sp>
      <p:sp>
        <p:nvSpPr>
          <p:cNvPr id="13" name="Diagrama de flujo: conector 12">
            <a:extLst>
              <a:ext uri="{FF2B5EF4-FFF2-40B4-BE49-F238E27FC236}">
                <a16:creationId xmlns:a16="http://schemas.microsoft.com/office/drawing/2014/main" id="{6A0F8D25-F274-4B8C-A205-D558FD159639}"/>
              </a:ext>
            </a:extLst>
          </p:cNvPr>
          <p:cNvSpPr/>
          <p:nvPr/>
        </p:nvSpPr>
        <p:spPr>
          <a:xfrm>
            <a:off x="9495520" y="2378441"/>
            <a:ext cx="2358189" cy="2358200"/>
          </a:xfrm>
          <a:prstGeom prst="flowChartConnector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Tienen impacto directo en otros procesos</a:t>
            </a:r>
          </a:p>
          <a:p>
            <a:pPr algn="ctr"/>
            <a:r>
              <a:rPr lang="es-CO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organizacionales</a:t>
            </a:r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CF32B53B-C92F-44B8-850E-B592772C9AF6}"/>
              </a:ext>
            </a:extLst>
          </p:cNvPr>
          <p:cNvCxnSpPr>
            <a:cxnSpLocks/>
          </p:cNvCxnSpPr>
          <p:nvPr/>
        </p:nvCxnSpPr>
        <p:spPr>
          <a:xfrm>
            <a:off x="6483802" y="3334296"/>
            <a:ext cx="1759050" cy="1611682"/>
          </a:xfrm>
          <a:prstGeom prst="straightConnector1">
            <a:avLst/>
          </a:prstGeom>
          <a:ln w="38100">
            <a:prstDash val="dash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Diagrama de flujo: conector 10">
            <a:extLst>
              <a:ext uri="{FF2B5EF4-FFF2-40B4-BE49-F238E27FC236}">
                <a16:creationId xmlns:a16="http://schemas.microsoft.com/office/drawing/2014/main" id="{4218FA05-92E8-4B41-96F5-F1B8E7B167EA}"/>
              </a:ext>
            </a:extLst>
          </p:cNvPr>
          <p:cNvSpPr/>
          <p:nvPr/>
        </p:nvSpPr>
        <p:spPr>
          <a:xfrm>
            <a:off x="7031367" y="4377960"/>
            <a:ext cx="2376220" cy="2332099"/>
          </a:xfrm>
          <a:prstGeom prst="flowChartConnector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Influyen directamente en nuestra estrategia de</a:t>
            </a:r>
          </a:p>
          <a:p>
            <a:pPr algn="ctr"/>
            <a:r>
              <a:rPr lang="es-CO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propiedad intelectual</a:t>
            </a:r>
          </a:p>
        </p:txBody>
      </p:sp>
      <p:sp>
        <p:nvSpPr>
          <p:cNvPr id="10" name="Diagrama de flujo: conector 9">
            <a:extLst>
              <a:ext uri="{FF2B5EF4-FFF2-40B4-BE49-F238E27FC236}">
                <a16:creationId xmlns:a16="http://schemas.microsoft.com/office/drawing/2014/main" id="{2DA93AA5-9A11-4635-8D0E-2622F4B79943}"/>
              </a:ext>
            </a:extLst>
          </p:cNvPr>
          <p:cNvSpPr/>
          <p:nvPr/>
        </p:nvSpPr>
        <p:spPr>
          <a:xfrm>
            <a:off x="5081677" y="2401915"/>
            <a:ext cx="2376220" cy="2332099"/>
          </a:xfrm>
          <a:prstGeom prst="flowChartConnector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Son nuestro activo más importante y los que determinan</a:t>
            </a:r>
          </a:p>
          <a:p>
            <a:pPr algn="ctr"/>
            <a:r>
              <a:rPr lang="es-CO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nuestro propósito como organización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618FAD0-0F1A-40D3-846D-3DE0399A8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13" y="-77480"/>
            <a:ext cx="6828385" cy="93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7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1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69D1EC4-6DD6-4FA6-B478-29AC242617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915" y="5925521"/>
            <a:ext cx="6828385" cy="932479"/>
          </a:xfrm>
          <a:prstGeom prst="rect">
            <a:avLst/>
          </a:prstGeom>
        </p:spPr>
      </p:pic>
      <p:sp>
        <p:nvSpPr>
          <p:cNvPr id="10" name="Título 9">
            <a:extLst>
              <a:ext uri="{FF2B5EF4-FFF2-40B4-BE49-F238E27FC236}">
                <a16:creationId xmlns:a16="http://schemas.microsoft.com/office/drawing/2014/main" id="{4DA6CF32-9E8D-45DF-8C4C-67AFE457EF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7CF0958-B3AB-4CAA-994B-F2F69B273EE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7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 dirty="0"/>
          </a:p>
        </p:txBody>
      </p:sp>
      <p:pic>
        <p:nvPicPr>
          <p:cNvPr id="5" name="¿Qúe te difenrencia (1)">
            <a:hlinkClick r:id="" action="ppaction://media"/>
            <a:extLst>
              <a:ext uri="{FF2B5EF4-FFF2-40B4-BE49-F238E27FC236}">
                <a16:creationId xmlns:a16="http://schemas.microsoft.com/office/drawing/2014/main" id="{DCBC4DEA-1166-4D0B-9A9B-3AB6BBE21B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A07AD010-30DE-46EA-9BD2-9D7316B99281}"/>
              </a:ext>
            </a:extLst>
          </p:cNvPr>
          <p:cNvSpPr/>
          <p:nvPr/>
        </p:nvSpPr>
        <p:spPr>
          <a:xfrm>
            <a:off x="8016423" y="3889512"/>
            <a:ext cx="3322984" cy="307450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Desarrollo de una visión y misión</a:t>
            </a:r>
          </a:p>
          <a:p>
            <a:pPr algn="ctr"/>
            <a:r>
              <a:rPr lang="es-CO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estratégica</a:t>
            </a:r>
            <a:endParaRPr lang="es-CO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27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A1EEEA7A-973C-44F1-9DB9-A017375C58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7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B548E5A-FAE1-48E6-B42C-21E594893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915" y="5925521"/>
            <a:ext cx="6828385" cy="93247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77773AA-1C97-475C-978B-4FEF7280F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  <a:latin typeface="Century Gothic" panose="020B0502020202020204" pitchFamily="34" charset="0"/>
              </a:rPr>
              <a:t>Caso de estudio</a:t>
            </a:r>
            <a:endParaRPr lang="es-CO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49D7CA0-9857-4151-A6A1-03C4A9D56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22" t="26188" r="7826" b="18439"/>
          <a:stretch/>
        </p:blipFill>
        <p:spPr>
          <a:xfrm>
            <a:off x="1027043" y="1823209"/>
            <a:ext cx="10137913" cy="379571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66EB336-F4F4-402E-89A2-225CDD9A8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915" y="5965277"/>
            <a:ext cx="6828385" cy="93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92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69D1EC4-6DD6-4FA6-B478-29AC24261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915" y="5925521"/>
            <a:ext cx="6828385" cy="932479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8577989-C5D7-494D-BD7B-7F342BDC191C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16672" y="3990194"/>
            <a:ext cx="0" cy="2656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C824C9F6-BD05-4FF3-954E-243153EDEC5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3966150" y="3183286"/>
            <a:ext cx="988867" cy="101422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05C8F2C-A8CA-472D-A2E8-903EB9C7484F}"/>
              </a:ext>
            </a:extLst>
          </p:cNvPr>
          <p:cNvSpPr txBox="1"/>
          <p:nvPr/>
        </p:nvSpPr>
        <p:spPr>
          <a:xfrm>
            <a:off x="3822281" y="2545453"/>
            <a:ext cx="127660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i="1"/>
              <a:t>~</a:t>
            </a:r>
            <a:r>
              <a:rPr lang="es-CO" sz="1500" i="1"/>
              <a:t>460</a:t>
            </a:r>
          </a:p>
          <a:p>
            <a:pPr algn="ctr"/>
            <a:r>
              <a:rPr lang="es-CO" sz="1500" i="1"/>
              <a:t> jóvenes talentos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17569E1E-B860-4366-A135-6F162DCA2D3A}"/>
              </a:ext>
            </a:extLst>
          </p:cNvPr>
          <p:cNvCxnSpPr>
            <a:cxnSpLocks/>
          </p:cNvCxnSpPr>
          <p:nvPr/>
        </p:nvCxnSpPr>
        <p:spPr>
          <a:xfrm flipV="1">
            <a:off x="6108457" y="4030827"/>
            <a:ext cx="0" cy="2656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upo 10">
            <a:extLst>
              <a:ext uri="{FF2B5EF4-FFF2-40B4-BE49-F238E27FC236}">
                <a16:creationId xmlns:a16="http://schemas.microsoft.com/office/drawing/2014/main" id="{CB77DF59-DC59-42FF-908E-96E249A2F6D8}"/>
              </a:ext>
            </a:extLst>
          </p:cNvPr>
          <p:cNvGrpSpPr/>
          <p:nvPr/>
        </p:nvGrpSpPr>
        <p:grpSpPr>
          <a:xfrm>
            <a:off x="2604931" y="4264472"/>
            <a:ext cx="1191340" cy="1163761"/>
            <a:chOff x="1264744" y="5569557"/>
            <a:chExt cx="1191340" cy="1163761"/>
          </a:xfrm>
        </p:grpSpPr>
        <p:pic>
          <p:nvPicPr>
            <p:cNvPr id="12" name="Picture 2" descr="School Icon Icons - Download Free Vector Icons | Noun Project">
              <a:extLst>
                <a:ext uri="{FF2B5EF4-FFF2-40B4-BE49-F238E27FC236}">
                  <a16:creationId xmlns:a16="http://schemas.microsoft.com/office/drawing/2014/main" id="{2607F822-4D53-4710-8F48-B98600544C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6569" y="5569557"/>
              <a:ext cx="667690" cy="667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EA8A709B-5292-45AB-A626-D8B2DBBF04C2}"/>
                </a:ext>
              </a:extLst>
            </p:cNvPr>
            <p:cNvSpPr txBox="1"/>
            <p:nvPr/>
          </p:nvSpPr>
          <p:spPr>
            <a:xfrm>
              <a:off x="1264744" y="6179320"/>
              <a:ext cx="119134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500"/>
                <a:t>Instituciones educativas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40A044F9-E0F0-4D69-8EF7-0515BD3D35B8}"/>
              </a:ext>
            </a:extLst>
          </p:cNvPr>
          <p:cNvGrpSpPr/>
          <p:nvPr/>
        </p:nvGrpSpPr>
        <p:grpSpPr>
          <a:xfrm>
            <a:off x="4024491" y="4558135"/>
            <a:ext cx="933130" cy="980282"/>
            <a:chOff x="4795818" y="5753036"/>
            <a:chExt cx="933130" cy="980282"/>
          </a:xfrm>
        </p:grpSpPr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66E48BC6-1DAC-48BD-9896-626C84C32AA0}"/>
                </a:ext>
              </a:extLst>
            </p:cNvPr>
            <p:cNvSpPr txBox="1"/>
            <p:nvPr/>
          </p:nvSpPr>
          <p:spPr>
            <a:xfrm>
              <a:off x="4795818" y="6179320"/>
              <a:ext cx="93313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500"/>
                <a:t>Gallup BP10</a:t>
              </a:r>
            </a:p>
          </p:txBody>
        </p:sp>
        <p:pic>
          <p:nvPicPr>
            <p:cNvPr id="16" name="Picture 12" descr="Gallup (@Gallup) | Twitter">
              <a:extLst>
                <a:ext uri="{FF2B5EF4-FFF2-40B4-BE49-F238E27FC236}">
                  <a16:creationId xmlns:a16="http://schemas.microsoft.com/office/drawing/2014/main" id="{ED5DE83D-4800-4EDC-BF46-A43932C9FA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32" t="8171" r="14294" b="7789"/>
            <a:stretch/>
          </p:blipFill>
          <p:spPr bwMode="auto">
            <a:xfrm>
              <a:off x="5093489" y="5753036"/>
              <a:ext cx="385459" cy="457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59340D0E-5A4F-4878-88B7-0960FD9CC8E6}"/>
              </a:ext>
            </a:extLst>
          </p:cNvPr>
          <p:cNvGrpSpPr/>
          <p:nvPr/>
        </p:nvGrpSpPr>
        <p:grpSpPr>
          <a:xfrm>
            <a:off x="1344986" y="4250565"/>
            <a:ext cx="1363065" cy="1177668"/>
            <a:chOff x="-18945" y="5555650"/>
            <a:chExt cx="1363065" cy="1177668"/>
          </a:xfrm>
        </p:grpSpPr>
        <p:pic>
          <p:nvPicPr>
            <p:cNvPr id="18" name="Gráfico 17" descr="Conexiones">
              <a:extLst>
                <a:ext uri="{FF2B5EF4-FFF2-40B4-BE49-F238E27FC236}">
                  <a16:creationId xmlns:a16="http://schemas.microsoft.com/office/drawing/2014/main" id="{4FFF0149-9DC5-41DE-8B16-BC4277AF8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19086" y="5555650"/>
              <a:ext cx="687003" cy="687003"/>
            </a:xfrm>
            <a:prstGeom prst="rect">
              <a:avLst/>
            </a:prstGeom>
          </p:spPr>
        </p:pic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F873B84C-3572-46C5-809C-49FF5B746BAD}"/>
                </a:ext>
              </a:extLst>
            </p:cNvPr>
            <p:cNvSpPr txBox="1"/>
            <p:nvPr/>
          </p:nvSpPr>
          <p:spPr>
            <a:xfrm>
              <a:off x="-18945" y="6179320"/>
              <a:ext cx="13630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500"/>
                <a:t>Organizaciones</a:t>
              </a:r>
            </a:p>
            <a:p>
              <a:pPr algn="ctr"/>
              <a:r>
                <a:rPr lang="es-CO" sz="1500"/>
                <a:t>o Colectivos</a:t>
              </a: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68B9728C-B819-4E88-8E92-3B5F53DA1204}"/>
              </a:ext>
            </a:extLst>
          </p:cNvPr>
          <p:cNvGrpSpPr/>
          <p:nvPr/>
        </p:nvGrpSpPr>
        <p:grpSpPr>
          <a:xfrm>
            <a:off x="212124" y="4307614"/>
            <a:ext cx="1307810" cy="1120619"/>
            <a:chOff x="2364442" y="5612699"/>
            <a:chExt cx="1307810" cy="1120619"/>
          </a:xfrm>
        </p:grpSpPr>
        <p:pic>
          <p:nvPicPr>
            <p:cNvPr id="21" name="Gráfico 20" descr="Torre de telefonía">
              <a:extLst>
                <a:ext uri="{FF2B5EF4-FFF2-40B4-BE49-F238E27FC236}">
                  <a16:creationId xmlns:a16="http://schemas.microsoft.com/office/drawing/2014/main" id="{929946FB-065D-47D0-B93E-C32712CE9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706073" y="5612699"/>
              <a:ext cx="624548" cy="624548"/>
            </a:xfrm>
            <a:prstGeom prst="rect">
              <a:avLst/>
            </a:prstGeom>
          </p:spPr>
        </p:pic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4F1AF97A-42C7-4F9D-A9A5-8D1C7D6688B5}"/>
                </a:ext>
              </a:extLst>
            </p:cNvPr>
            <p:cNvSpPr txBox="1"/>
            <p:nvPr/>
          </p:nvSpPr>
          <p:spPr>
            <a:xfrm>
              <a:off x="2364442" y="6179320"/>
              <a:ext cx="130781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500"/>
                <a:t>Medios de comunicación</a:t>
              </a:r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0B1C65A8-77FD-484F-9214-9ACF12F78346}"/>
              </a:ext>
            </a:extLst>
          </p:cNvPr>
          <p:cNvGrpSpPr/>
          <p:nvPr/>
        </p:nvGrpSpPr>
        <p:grpSpPr>
          <a:xfrm>
            <a:off x="7807043" y="4430134"/>
            <a:ext cx="1490928" cy="998099"/>
            <a:chOff x="6074797" y="5766642"/>
            <a:chExt cx="1490928" cy="998099"/>
          </a:xfrm>
        </p:grpSpPr>
        <p:pic>
          <p:nvPicPr>
            <p:cNvPr id="24" name="Picture 10" descr="rocket icon 8">
              <a:extLst>
                <a:ext uri="{FF2B5EF4-FFF2-40B4-BE49-F238E27FC236}">
                  <a16:creationId xmlns:a16="http://schemas.microsoft.com/office/drawing/2014/main" id="{FEFDA987-BD2E-4315-9A65-1CAF8A80DD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8259" y="5766642"/>
              <a:ext cx="424005" cy="424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DACB40BC-BF6D-4789-8A66-B4DA1893188F}"/>
                </a:ext>
              </a:extLst>
            </p:cNvPr>
            <p:cNvSpPr txBox="1"/>
            <p:nvPr/>
          </p:nvSpPr>
          <p:spPr>
            <a:xfrm>
              <a:off x="6074797" y="6210743"/>
              <a:ext cx="149092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500"/>
                <a:t>Ecosistema emprendedor</a:t>
              </a:r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BE6A88BD-D8CF-4F82-A925-B2614B6C2572}"/>
              </a:ext>
            </a:extLst>
          </p:cNvPr>
          <p:cNvGrpSpPr/>
          <p:nvPr/>
        </p:nvGrpSpPr>
        <p:grpSpPr>
          <a:xfrm>
            <a:off x="5411129" y="4341139"/>
            <a:ext cx="1027841" cy="1087094"/>
            <a:chOff x="7773810" y="5643008"/>
            <a:chExt cx="1027841" cy="1087094"/>
          </a:xfrm>
        </p:grpSpPr>
        <p:pic>
          <p:nvPicPr>
            <p:cNvPr id="27" name="Gráfico 26" descr="Birrete">
              <a:extLst>
                <a:ext uri="{FF2B5EF4-FFF2-40B4-BE49-F238E27FC236}">
                  <a16:creationId xmlns:a16="http://schemas.microsoft.com/office/drawing/2014/main" id="{8CC1F240-149F-4685-93CB-AA26FEBDF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944229" y="5643008"/>
              <a:ext cx="687003" cy="687003"/>
            </a:xfrm>
            <a:prstGeom prst="rect">
              <a:avLst/>
            </a:prstGeom>
          </p:spPr>
        </p:pic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25D8CDBA-DF51-4CE7-86F0-4208D6BA72B9}"/>
                </a:ext>
              </a:extLst>
            </p:cNvPr>
            <p:cNvSpPr txBox="1"/>
            <p:nvPr/>
          </p:nvSpPr>
          <p:spPr>
            <a:xfrm>
              <a:off x="7773810" y="6176104"/>
              <a:ext cx="102784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500"/>
                <a:t>Centros de formación</a:t>
              </a:r>
            </a:p>
          </p:txBody>
        </p: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19B562D2-D029-4795-9080-CF39BC9FF590}"/>
              </a:ext>
            </a:extLst>
          </p:cNvPr>
          <p:cNvGrpSpPr/>
          <p:nvPr/>
        </p:nvGrpSpPr>
        <p:grpSpPr>
          <a:xfrm>
            <a:off x="6543343" y="4386719"/>
            <a:ext cx="1371354" cy="1041514"/>
            <a:chOff x="9049525" y="5695284"/>
            <a:chExt cx="1371354" cy="1041514"/>
          </a:xfrm>
        </p:grpSpPr>
        <p:pic>
          <p:nvPicPr>
            <p:cNvPr id="30" name="Gráfico 29" descr="Maletín">
              <a:extLst>
                <a:ext uri="{FF2B5EF4-FFF2-40B4-BE49-F238E27FC236}">
                  <a16:creationId xmlns:a16="http://schemas.microsoft.com/office/drawing/2014/main" id="{C8F36862-3888-4582-BAB3-93AAA2379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477125" y="5695284"/>
              <a:ext cx="516155" cy="516155"/>
            </a:xfrm>
            <a:prstGeom prst="rect">
              <a:avLst/>
            </a:prstGeom>
          </p:spPr>
        </p:pic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61034CE3-A67A-481B-9D97-BD3356E09D7E}"/>
                </a:ext>
              </a:extLst>
            </p:cNvPr>
            <p:cNvSpPr txBox="1"/>
            <p:nvPr/>
          </p:nvSpPr>
          <p:spPr>
            <a:xfrm>
              <a:off x="9049525" y="6182800"/>
              <a:ext cx="137135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500"/>
                <a:t>Empresas y organizaciones</a:t>
              </a:r>
            </a:p>
          </p:txBody>
        </p:sp>
      </p:grpSp>
      <p:sp>
        <p:nvSpPr>
          <p:cNvPr id="32" name="Flecha: cheurón 31">
            <a:extLst>
              <a:ext uri="{FF2B5EF4-FFF2-40B4-BE49-F238E27FC236}">
                <a16:creationId xmlns:a16="http://schemas.microsoft.com/office/drawing/2014/main" id="{AE671E4D-8625-496E-9171-2DD06D297D7C}"/>
              </a:ext>
            </a:extLst>
          </p:cNvPr>
          <p:cNvSpPr/>
          <p:nvPr/>
        </p:nvSpPr>
        <p:spPr>
          <a:xfrm>
            <a:off x="4881635" y="1515117"/>
            <a:ext cx="2342571" cy="606984"/>
          </a:xfrm>
          <a:prstGeom prst="chevron">
            <a:avLst>
              <a:gd name="adj" fmla="val 12700"/>
            </a:avLst>
          </a:prstGeom>
          <a:solidFill>
            <a:srgbClr val="FF0066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O" sz="1700" b="1">
                <a:solidFill>
                  <a:schemeClr val="bg1"/>
                </a:solidFill>
              </a:rPr>
              <a:t>Acompañamiento y mentoría</a:t>
            </a:r>
          </a:p>
        </p:txBody>
      </p:sp>
      <p:sp>
        <p:nvSpPr>
          <p:cNvPr id="33" name="Flecha: cheurón 32">
            <a:extLst>
              <a:ext uri="{FF2B5EF4-FFF2-40B4-BE49-F238E27FC236}">
                <a16:creationId xmlns:a16="http://schemas.microsoft.com/office/drawing/2014/main" id="{3D855539-6A83-46E6-A595-6AE143425126}"/>
              </a:ext>
            </a:extLst>
          </p:cNvPr>
          <p:cNvSpPr/>
          <p:nvPr/>
        </p:nvSpPr>
        <p:spPr>
          <a:xfrm>
            <a:off x="4881635" y="2198962"/>
            <a:ext cx="2342571" cy="1809583"/>
          </a:xfrm>
          <a:prstGeom prst="chevron">
            <a:avLst>
              <a:gd name="adj" fmla="val 5018"/>
            </a:avLst>
          </a:prstGeom>
          <a:solidFill>
            <a:srgbClr val="FF0066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pPr algn="ctr"/>
            <a:r>
              <a:rPr lang="es-CO" sz="1700" b="1">
                <a:solidFill>
                  <a:schemeClr val="bg1"/>
                </a:solidFill>
              </a:rPr>
              <a:t>Rutas de formación</a:t>
            </a:r>
          </a:p>
        </p:txBody>
      </p:sp>
      <p:sp>
        <p:nvSpPr>
          <p:cNvPr id="34" name="Flecha: cheurón 33">
            <a:extLst>
              <a:ext uri="{FF2B5EF4-FFF2-40B4-BE49-F238E27FC236}">
                <a16:creationId xmlns:a16="http://schemas.microsoft.com/office/drawing/2014/main" id="{FD9A46E3-B64C-4117-AC5A-9A77358D451C}"/>
              </a:ext>
            </a:extLst>
          </p:cNvPr>
          <p:cNvSpPr/>
          <p:nvPr/>
        </p:nvSpPr>
        <p:spPr>
          <a:xfrm>
            <a:off x="5081008" y="2526692"/>
            <a:ext cx="1963294" cy="386684"/>
          </a:xfrm>
          <a:prstGeom prst="chevron">
            <a:avLst>
              <a:gd name="adj" fmla="val 8896"/>
            </a:avLst>
          </a:prstGeom>
          <a:ln>
            <a:solidFill>
              <a:schemeClr val="bg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O" sz="1500">
                <a:solidFill>
                  <a:schemeClr val="tx1"/>
                </a:solidFill>
              </a:rPr>
              <a:t>Técnica y especializada</a:t>
            </a:r>
          </a:p>
        </p:txBody>
      </p:sp>
      <p:sp>
        <p:nvSpPr>
          <p:cNvPr id="35" name="Flecha: cheurón 34">
            <a:extLst>
              <a:ext uri="{FF2B5EF4-FFF2-40B4-BE49-F238E27FC236}">
                <a16:creationId xmlns:a16="http://schemas.microsoft.com/office/drawing/2014/main" id="{D38B575E-2F15-4BCB-8149-FA651C157E67}"/>
              </a:ext>
            </a:extLst>
          </p:cNvPr>
          <p:cNvSpPr/>
          <p:nvPr/>
        </p:nvSpPr>
        <p:spPr>
          <a:xfrm>
            <a:off x="5081008" y="3022979"/>
            <a:ext cx="1963294" cy="386684"/>
          </a:xfrm>
          <a:prstGeom prst="chevron">
            <a:avLst>
              <a:gd name="adj" fmla="val 8896"/>
            </a:avLst>
          </a:prstGeom>
          <a:ln>
            <a:solidFill>
              <a:schemeClr val="bg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O" sz="1500">
                <a:solidFill>
                  <a:schemeClr val="tx1"/>
                </a:solidFill>
              </a:rPr>
              <a:t>Emprendimiento</a:t>
            </a:r>
          </a:p>
        </p:txBody>
      </p:sp>
      <p:sp>
        <p:nvSpPr>
          <p:cNvPr id="36" name="Flecha: cheurón 35">
            <a:extLst>
              <a:ext uri="{FF2B5EF4-FFF2-40B4-BE49-F238E27FC236}">
                <a16:creationId xmlns:a16="http://schemas.microsoft.com/office/drawing/2014/main" id="{153649AB-37B4-4E26-9BCD-20F55CC08224}"/>
              </a:ext>
            </a:extLst>
          </p:cNvPr>
          <p:cNvSpPr/>
          <p:nvPr/>
        </p:nvSpPr>
        <p:spPr>
          <a:xfrm>
            <a:off x="5081008" y="3498061"/>
            <a:ext cx="1963294" cy="386684"/>
          </a:xfrm>
          <a:prstGeom prst="chevron">
            <a:avLst>
              <a:gd name="adj" fmla="val 8896"/>
            </a:avLst>
          </a:prstGeom>
          <a:ln>
            <a:solidFill>
              <a:schemeClr val="bg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O" sz="1500" err="1">
                <a:solidFill>
                  <a:schemeClr val="tx1"/>
                </a:solidFill>
              </a:rPr>
              <a:t>Intraemprendimiento</a:t>
            </a:r>
            <a:endParaRPr lang="es-CO" sz="1500">
              <a:solidFill>
                <a:schemeClr val="tx1"/>
              </a:solidFill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9CECD305-4F02-4529-B19F-58782EE9B221}"/>
              </a:ext>
            </a:extLst>
          </p:cNvPr>
          <p:cNvSpPr txBox="1"/>
          <p:nvPr/>
        </p:nvSpPr>
        <p:spPr>
          <a:xfrm>
            <a:off x="5587661" y="914999"/>
            <a:ext cx="12766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500" b="1"/>
              <a:t>Escuela Disruptiva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B76F0C94-FC4C-4004-A295-DB9C6B442762}"/>
              </a:ext>
            </a:extLst>
          </p:cNvPr>
          <p:cNvSpPr txBox="1"/>
          <p:nvPr/>
        </p:nvSpPr>
        <p:spPr>
          <a:xfrm>
            <a:off x="9099186" y="4458305"/>
            <a:ext cx="1256276" cy="79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500" b="1" i="1"/>
              <a:t>Economía creativa y digital</a:t>
            </a: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A984F2FD-81FB-4F9C-A2D2-CB36CE0E36A2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4197" y="3080177"/>
            <a:ext cx="1504950" cy="1114425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36955EB8-101F-4D96-AEA2-778FD1574107}"/>
              </a:ext>
            </a:extLst>
          </p:cNvPr>
          <p:cNvSpPr txBox="1"/>
          <p:nvPr/>
        </p:nvSpPr>
        <p:spPr>
          <a:xfrm>
            <a:off x="378370" y="2583553"/>
            <a:ext cx="12766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500" i="1"/>
              <a:t>+14K jóvenes convocados</a:t>
            </a:r>
          </a:p>
        </p:txBody>
      </p:sp>
      <p:sp>
        <p:nvSpPr>
          <p:cNvPr id="41" name="Flecha: cheurón 40">
            <a:extLst>
              <a:ext uri="{FF2B5EF4-FFF2-40B4-BE49-F238E27FC236}">
                <a16:creationId xmlns:a16="http://schemas.microsoft.com/office/drawing/2014/main" id="{CCD4E349-030A-4972-BAA7-86D70D6CCCF7}"/>
              </a:ext>
            </a:extLst>
          </p:cNvPr>
          <p:cNvSpPr/>
          <p:nvPr/>
        </p:nvSpPr>
        <p:spPr>
          <a:xfrm>
            <a:off x="7944394" y="2721787"/>
            <a:ext cx="1659961" cy="1301123"/>
          </a:xfrm>
          <a:prstGeom prst="chevron">
            <a:avLst>
              <a:gd name="adj" fmla="val 8896"/>
            </a:avLst>
          </a:prstGeom>
          <a:solidFill>
            <a:srgbClr val="FF0066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O" sz="1700" b="1">
                <a:solidFill>
                  <a:schemeClr val="bg1"/>
                </a:solidFill>
              </a:rPr>
              <a:t>Conexión con el ecosistema</a:t>
            </a:r>
          </a:p>
        </p:txBody>
      </p:sp>
      <p:sp>
        <p:nvSpPr>
          <p:cNvPr id="42" name="Abrir corchete 41">
            <a:extLst>
              <a:ext uri="{FF2B5EF4-FFF2-40B4-BE49-F238E27FC236}">
                <a16:creationId xmlns:a16="http://schemas.microsoft.com/office/drawing/2014/main" id="{8C2F60D7-67FF-4EF5-898B-6824170FC946}"/>
              </a:ext>
            </a:extLst>
          </p:cNvPr>
          <p:cNvSpPr/>
          <p:nvPr/>
        </p:nvSpPr>
        <p:spPr>
          <a:xfrm rot="5400000">
            <a:off x="7686347" y="1917694"/>
            <a:ext cx="300832" cy="5078338"/>
          </a:xfrm>
          <a:prstGeom prst="leftBracket">
            <a:avLst>
              <a:gd name="adj" fmla="val 58497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3" name="Abrir corchete 42">
            <a:extLst>
              <a:ext uri="{FF2B5EF4-FFF2-40B4-BE49-F238E27FC236}">
                <a16:creationId xmlns:a16="http://schemas.microsoft.com/office/drawing/2014/main" id="{2072036B-0D6B-4FB7-A1C9-3D511DEE18CC}"/>
              </a:ext>
            </a:extLst>
          </p:cNvPr>
          <p:cNvSpPr/>
          <p:nvPr/>
        </p:nvSpPr>
        <p:spPr>
          <a:xfrm rot="5400000">
            <a:off x="4340639" y="4108957"/>
            <a:ext cx="300832" cy="642355"/>
          </a:xfrm>
          <a:prstGeom prst="leftBracket">
            <a:avLst>
              <a:gd name="adj" fmla="val 58497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DACE6C05-825B-46BD-B8DC-8CC08631AD1C}"/>
              </a:ext>
            </a:extLst>
          </p:cNvPr>
          <p:cNvCxnSpPr>
            <a:cxnSpLocks/>
          </p:cNvCxnSpPr>
          <p:nvPr/>
        </p:nvCxnSpPr>
        <p:spPr>
          <a:xfrm flipH="1" flipV="1">
            <a:off x="3961061" y="4020724"/>
            <a:ext cx="317963" cy="30617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uadroTexto 44">
            <a:extLst>
              <a:ext uri="{FF2B5EF4-FFF2-40B4-BE49-F238E27FC236}">
                <a16:creationId xmlns:a16="http://schemas.microsoft.com/office/drawing/2014/main" id="{215726C2-0F62-4A84-9F22-27AC90C273E0}"/>
              </a:ext>
            </a:extLst>
          </p:cNvPr>
          <p:cNvSpPr txBox="1"/>
          <p:nvPr/>
        </p:nvSpPr>
        <p:spPr>
          <a:xfrm>
            <a:off x="7241294" y="1560803"/>
            <a:ext cx="127660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500" i="1"/>
              <a:t>Talentos visibilizados y potenciados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6539E985-3739-473F-8A72-21ED92C11076}"/>
              </a:ext>
            </a:extLst>
          </p:cNvPr>
          <p:cNvSpPr txBox="1"/>
          <p:nvPr/>
        </p:nvSpPr>
        <p:spPr>
          <a:xfrm>
            <a:off x="9561380" y="2000828"/>
            <a:ext cx="127660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500" i="1"/>
              <a:t>Talentos conectados en Medellín</a:t>
            </a:r>
          </a:p>
        </p:txBody>
      </p:sp>
      <p:pic>
        <p:nvPicPr>
          <p:cNvPr id="47" name="Picture 6" descr="People connection and network icons | Network icon, Vector free, Icon set  vector">
            <a:extLst>
              <a:ext uri="{FF2B5EF4-FFF2-40B4-BE49-F238E27FC236}">
                <a16:creationId xmlns:a16="http://schemas.microsoft.com/office/drawing/2014/main" id="{A38666BF-39C7-4189-9A79-C9BB718C3C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0" t="223" r="74313" b="78566"/>
          <a:stretch/>
        </p:blipFill>
        <p:spPr bwMode="auto">
          <a:xfrm>
            <a:off x="9702198" y="2659637"/>
            <a:ext cx="1037945" cy="118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Flecha: cheurón 47">
            <a:extLst>
              <a:ext uri="{FF2B5EF4-FFF2-40B4-BE49-F238E27FC236}">
                <a16:creationId xmlns:a16="http://schemas.microsoft.com/office/drawing/2014/main" id="{034BAE53-C9A8-4AA4-AF8A-EA8881642358}"/>
              </a:ext>
            </a:extLst>
          </p:cNvPr>
          <p:cNvSpPr/>
          <p:nvPr/>
        </p:nvSpPr>
        <p:spPr>
          <a:xfrm>
            <a:off x="236102" y="119152"/>
            <a:ext cx="10305260" cy="667656"/>
          </a:xfrm>
          <a:prstGeom prst="chevron">
            <a:avLst>
              <a:gd name="adj" fmla="val 8896"/>
            </a:avLst>
          </a:prstGeom>
          <a:solidFill>
            <a:srgbClr val="E81974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O" b="1">
                <a:solidFill>
                  <a:schemeClr val="bg1"/>
                </a:solidFill>
              </a:rPr>
              <a:t>Estrategia  |  Administrativo financiero  |  Control y seguimiento  |  Gestión logística </a:t>
            </a:r>
          </a:p>
          <a:p>
            <a:pPr algn="ctr"/>
            <a:r>
              <a:rPr lang="es-CO" b="1">
                <a:solidFill>
                  <a:schemeClr val="bg1"/>
                </a:solidFill>
              </a:rPr>
              <a:t>Gestión documental  |  Comunicación y divulgación </a:t>
            </a:r>
          </a:p>
        </p:txBody>
      </p:sp>
      <p:sp>
        <p:nvSpPr>
          <p:cNvPr id="49" name="Flecha: cheurón 48">
            <a:extLst>
              <a:ext uri="{FF2B5EF4-FFF2-40B4-BE49-F238E27FC236}">
                <a16:creationId xmlns:a16="http://schemas.microsoft.com/office/drawing/2014/main" id="{942115AB-456E-42DC-A7EA-6DD60F46C54A}"/>
              </a:ext>
            </a:extLst>
          </p:cNvPr>
          <p:cNvSpPr/>
          <p:nvPr/>
        </p:nvSpPr>
        <p:spPr>
          <a:xfrm>
            <a:off x="236102" y="6288702"/>
            <a:ext cx="10305260" cy="472898"/>
          </a:xfrm>
          <a:prstGeom prst="chevron">
            <a:avLst>
              <a:gd name="adj" fmla="val 8896"/>
            </a:avLst>
          </a:prstGeom>
          <a:solidFill>
            <a:srgbClr val="E81974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O" b="1">
                <a:solidFill>
                  <a:schemeClr val="bg1"/>
                </a:solidFill>
              </a:rPr>
              <a:t>Gestión del conocimiento  |  Evaluación del efecto</a:t>
            </a:r>
          </a:p>
        </p:txBody>
      </p:sp>
      <p:sp>
        <p:nvSpPr>
          <p:cNvPr id="50" name="Flecha: cheurón 49">
            <a:extLst>
              <a:ext uri="{FF2B5EF4-FFF2-40B4-BE49-F238E27FC236}">
                <a16:creationId xmlns:a16="http://schemas.microsoft.com/office/drawing/2014/main" id="{DF7EF7A0-3477-4C87-9BB1-9C1616E8E6F1}"/>
              </a:ext>
            </a:extLst>
          </p:cNvPr>
          <p:cNvSpPr/>
          <p:nvPr/>
        </p:nvSpPr>
        <p:spPr>
          <a:xfrm>
            <a:off x="10769543" y="2711961"/>
            <a:ext cx="1422457" cy="1301123"/>
          </a:xfrm>
          <a:prstGeom prst="chevron">
            <a:avLst>
              <a:gd name="adj" fmla="val 8896"/>
            </a:avLst>
          </a:prstGeom>
          <a:solidFill>
            <a:schemeClr val="bg1"/>
          </a:solidFill>
          <a:ln w="127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O" sz="1700" b="1">
                <a:solidFill>
                  <a:srgbClr val="FF0066"/>
                </a:solidFill>
              </a:rPr>
              <a:t>Replicar y escalar de forma sostenible</a:t>
            </a:r>
          </a:p>
        </p:txBody>
      </p:sp>
      <p:sp>
        <p:nvSpPr>
          <p:cNvPr id="51" name="Flecha: cheurón 50">
            <a:extLst>
              <a:ext uri="{FF2B5EF4-FFF2-40B4-BE49-F238E27FC236}">
                <a16:creationId xmlns:a16="http://schemas.microsoft.com/office/drawing/2014/main" id="{6C1350E0-FC70-4A21-808B-EC8AB8D8CE08}"/>
              </a:ext>
            </a:extLst>
          </p:cNvPr>
          <p:cNvSpPr/>
          <p:nvPr/>
        </p:nvSpPr>
        <p:spPr>
          <a:xfrm>
            <a:off x="1784018" y="2721787"/>
            <a:ext cx="2287499" cy="1301123"/>
          </a:xfrm>
          <a:prstGeom prst="chevron">
            <a:avLst>
              <a:gd name="adj" fmla="val 8896"/>
            </a:avLst>
          </a:prstGeom>
          <a:solidFill>
            <a:srgbClr val="FF0066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O" sz="1700" b="1">
                <a:solidFill>
                  <a:schemeClr val="bg1"/>
                </a:solidFill>
              </a:rPr>
              <a:t>Identificación del talento emprendedor</a:t>
            </a:r>
          </a:p>
        </p:txBody>
      </p:sp>
      <p:pic>
        <p:nvPicPr>
          <p:cNvPr id="52" name="Picture 6" descr="Using the Oroox procedure model - Achieving success">
            <a:extLst>
              <a:ext uri="{FF2B5EF4-FFF2-40B4-BE49-F238E27FC236}">
                <a16:creationId xmlns:a16="http://schemas.microsoft.com/office/drawing/2014/main" id="{5A411F13-8EBE-4FAB-B767-A96DE66F2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511" y="935475"/>
            <a:ext cx="513047" cy="51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302F4CFB-F391-4B7A-9AC2-E5B81DE00EC6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8070" y="2283807"/>
            <a:ext cx="545524" cy="701387"/>
          </a:xfrm>
          <a:prstGeom prst="rect">
            <a:avLst/>
          </a:prstGeom>
        </p:spPr>
      </p:pic>
      <p:pic>
        <p:nvPicPr>
          <p:cNvPr id="54" name="Picture 6" descr="Using the Oroox procedure model - Achieving success">
            <a:extLst>
              <a:ext uri="{FF2B5EF4-FFF2-40B4-BE49-F238E27FC236}">
                <a16:creationId xmlns:a16="http://schemas.microsoft.com/office/drawing/2014/main" id="{53B197BC-2762-4549-8A50-20F68D4D8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147" y="2306152"/>
            <a:ext cx="263274" cy="26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9202524A-D81F-4574-89CF-C1C818C9E719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8070" y="2867914"/>
            <a:ext cx="545524" cy="701386"/>
          </a:xfrm>
          <a:prstGeom prst="rect">
            <a:avLst/>
          </a:prstGeom>
        </p:spPr>
      </p:pic>
      <p:pic>
        <p:nvPicPr>
          <p:cNvPr id="56" name="Picture 6" descr="Using the Oroox procedure model - Achieving success">
            <a:extLst>
              <a:ext uri="{FF2B5EF4-FFF2-40B4-BE49-F238E27FC236}">
                <a16:creationId xmlns:a16="http://schemas.microsoft.com/office/drawing/2014/main" id="{17019487-0499-4A64-AEA1-B8841B774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147" y="2884500"/>
            <a:ext cx="263274" cy="26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092AF1CD-8527-4DD6-BC1E-F3C3122A033E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8070" y="3438769"/>
            <a:ext cx="545524" cy="701386"/>
          </a:xfrm>
          <a:prstGeom prst="rect">
            <a:avLst/>
          </a:prstGeom>
        </p:spPr>
      </p:pic>
      <p:pic>
        <p:nvPicPr>
          <p:cNvPr id="58" name="Picture 6" descr="Using the Oroox procedure model - Achieving success">
            <a:extLst>
              <a:ext uri="{FF2B5EF4-FFF2-40B4-BE49-F238E27FC236}">
                <a16:creationId xmlns:a16="http://schemas.microsoft.com/office/drawing/2014/main" id="{AB2A7BCD-3749-4265-B9F0-E47E7C5C4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147" y="3482276"/>
            <a:ext cx="263274" cy="26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9" name="Conector recto 58">
            <a:extLst>
              <a:ext uri="{FF2B5EF4-FFF2-40B4-BE49-F238E27FC236}">
                <a16:creationId xmlns:a16="http://schemas.microsoft.com/office/drawing/2014/main" id="{62AE1883-8393-422D-AED9-1CC9119A5BEB}"/>
              </a:ext>
            </a:extLst>
          </p:cNvPr>
          <p:cNvCxnSpPr>
            <a:cxnSpLocks/>
          </p:cNvCxnSpPr>
          <p:nvPr/>
        </p:nvCxnSpPr>
        <p:spPr>
          <a:xfrm flipV="1">
            <a:off x="8548172" y="4035456"/>
            <a:ext cx="0" cy="2656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Abrir corchete 59">
            <a:extLst>
              <a:ext uri="{FF2B5EF4-FFF2-40B4-BE49-F238E27FC236}">
                <a16:creationId xmlns:a16="http://schemas.microsoft.com/office/drawing/2014/main" id="{1C60CEBE-BDF2-43DA-9C2C-0C2C980DE4C9}"/>
              </a:ext>
            </a:extLst>
          </p:cNvPr>
          <p:cNvSpPr/>
          <p:nvPr/>
        </p:nvSpPr>
        <p:spPr>
          <a:xfrm rot="16200000">
            <a:off x="1835192" y="3443721"/>
            <a:ext cx="300832" cy="3592057"/>
          </a:xfrm>
          <a:prstGeom prst="leftBracket">
            <a:avLst>
              <a:gd name="adj" fmla="val 58497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61" name="Conector recto 60">
            <a:extLst>
              <a:ext uri="{FF2B5EF4-FFF2-40B4-BE49-F238E27FC236}">
                <a16:creationId xmlns:a16="http://schemas.microsoft.com/office/drawing/2014/main" id="{FA44B8B0-A846-4AEA-B73B-B2AB0A47F25B}"/>
              </a:ext>
            </a:extLst>
          </p:cNvPr>
          <p:cNvCxnSpPr>
            <a:cxnSpLocks/>
          </p:cNvCxnSpPr>
          <p:nvPr/>
        </p:nvCxnSpPr>
        <p:spPr>
          <a:xfrm rot="10800000" flipV="1">
            <a:off x="2030231" y="5401825"/>
            <a:ext cx="0" cy="2656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Abrir corchete 61">
            <a:extLst>
              <a:ext uri="{FF2B5EF4-FFF2-40B4-BE49-F238E27FC236}">
                <a16:creationId xmlns:a16="http://schemas.microsoft.com/office/drawing/2014/main" id="{3A204D55-7BC8-4B3D-B7D2-1BD124F52265}"/>
              </a:ext>
            </a:extLst>
          </p:cNvPr>
          <p:cNvSpPr/>
          <p:nvPr/>
        </p:nvSpPr>
        <p:spPr>
          <a:xfrm rot="16200000">
            <a:off x="7678923" y="2700581"/>
            <a:ext cx="300832" cy="5078338"/>
          </a:xfrm>
          <a:prstGeom prst="leftBracket">
            <a:avLst>
              <a:gd name="adj" fmla="val 58497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63" name="Conector recto 62">
            <a:extLst>
              <a:ext uri="{FF2B5EF4-FFF2-40B4-BE49-F238E27FC236}">
                <a16:creationId xmlns:a16="http://schemas.microsoft.com/office/drawing/2014/main" id="{D1E7D01F-B8D2-45FE-B625-E453CD9716B3}"/>
              </a:ext>
            </a:extLst>
          </p:cNvPr>
          <p:cNvCxnSpPr>
            <a:cxnSpLocks/>
          </p:cNvCxnSpPr>
          <p:nvPr/>
        </p:nvCxnSpPr>
        <p:spPr>
          <a:xfrm rot="10800000" flipV="1">
            <a:off x="7242997" y="5411294"/>
            <a:ext cx="0" cy="2656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Abrir corchete 63">
            <a:extLst>
              <a:ext uri="{FF2B5EF4-FFF2-40B4-BE49-F238E27FC236}">
                <a16:creationId xmlns:a16="http://schemas.microsoft.com/office/drawing/2014/main" id="{A81FAE90-E58E-4799-B254-9DF8DE5DA885}"/>
              </a:ext>
            </a:extLst>
          </p:cNvPr>
          <p:cNvSpPr/>
          <p:nvPr/>
        </p:nvSpPr>
        <p:spPr>
          <a:xfrm rot="5400000">
            <a:off x="1857736" y="2601998"/>
            <a:ext cx="300832" cy="3592057"/>
          </a:xfrm>
          <a:prstGeom prst="leftBracket">
            <a:avLst>
              <a:gd name="adj" fmla="val 58497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5" name="Flecha: cheurón 64">
            <a:extLst>
              <a:ext uri="{FF2B5EF4-FFF2-40B4-BE49-F238E27FC236}">
                <a16:creationId xmlns:a16="http://schemas.microsoft.com/office/drawing/2014/main" id="{6CE6BBEE-4DBC-4713-B680-68784F7CCE40}"/>
              </a:ext>
            </a:extLst>
          </p:cNvPr>
          <p:cNvSpPr/>
          <p:nvPr/>
        </p:nvSpPr>
        <p:spPr>
          <a:xfrm>
            <a:off x="4881636" y="5608140"/>
            <a:ext cx="4722720" cy="463132"/>
          </a:xfrm>
          <a:prstGeom prst="chevron">
            <a:avLst>
              <a:gd name="adj" fmla="val 8896"/>
            </a:avLst>
          </a:prstGeom>
          <a:solidFill>
            <a:srgbClr val="F22E9A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O" sz="1700" b="1">
                <a:solidFill>
                  <a:schemeClr val="bg1"/>
                </a:solidFill>
              </a:rPr>
              <a:t>Gestión del relacionamiento</a:t>
            </a:r>
          </a:p>
        </p:txBody>
      </p:sp>
      <p:sp>
        <p:nvSpPr>
          <p:cNvPr id="66" name="Flecha: cheurón 65">
            <a:extLst>
              <a:ext uri="{FF2B5EF4-FFF2-40B4-BE49-F238E27FC236}">
                <a16:creationId xmlns:a16="http://schemas.microsoft.com/office/drawing/2014/main" id="{9525FFBE-76E6-48AB-AEE4-260984D91173}"/>
              </a:ext>
            </a:extLst>
          </p:cNvPr>
          <p:cNvSpPr/>
          <p:nvPr/>
        </p:nvSpPr>
        <p:spPr>
          <a:xfrm>
            <a:off x="264197" y="5608140"/>
            <a:ext cx="3532069" cy="463132"/>
          </a:xfrm>
          <a:prstGeom prst="chevron">
            <a:avLst>
              <a:gd name="adj" fmla="val 8896"/>
            </a:avLst>
          </a:prstGeom>
          <a:solidFill>
            <a:srgbClr val="F22E9A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O" sz="1700" b="1">
                <a:solidFill>
                  <a:schemeClr val="bg1"/>
                </a:solidFill>
              </a:rPr>
              <a:t>Movilización de comunidades</a:t>
            </a:r>
          </a:p>
        </p:txBody>
      </p:sp>
    </p:spTree>
    <p:extLst>
      <p:ext uri="{BB962C8B-B14F-4D97-AF65-F5344CB8AC3E}">
        <p14:creationId xmlns:p14="http://schemas.microsoft.com/office/powerpoint/2010/main" val="3842444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CFA8D3B3-FB72-4A1A-AC10-4DB212A2B4F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7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B5800EA-682F-46F2-8A9E-F086256E9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915" y="5925521"/>
            <a:ext cx="6828385" cy="932479"/>
          </a:xfrm>
          <a:prstGeom prst="rect">
            <a:avLst/>
          </a:prstGeom>
        </p:spPr>
      </p:pic>
      <p:pic>
        <p:nvPicPr>
          <p:cNvPr id="2050" name="Picture 2" descr="Objetivos de Desarrollo Sostenible (ODS) | Static Page | Comisión Económica  para América Latina y el Caribe">
            <a:extLst>
              <a:ext uri="{FF2B5EF4-FFF2-40B4-BE49-F238E27FC236}">
                <a16:creationId xmlns:a16="http://schemas.microsoft.com/office/drawing/2014/main" id="{FE2EF0ED-1557-43C5-BF2E-92EEC2F8A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629" y="262702"/>
            <a:ext cx="10058955" cy="566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001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CFA8D3B3-FB72-4A1A-AC10-4DB212A2B4F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7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B5800EA-682F-46F2-8A9E-F086256E9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915" y="5925521"/>
            <a:ext cx="6828385" cy="932479"/>
          </a:xfrm>
          <a:prstGeom prst="rect">
            <a:avLst/>
          </a:prstGeom>
        </p:spPr>
      </p:pic>
      <p:pic>
        <p:nvPicPr>
          <p:cNvPr id="1026" name="Picture 2" descr="https://cepei.org/wp-content/uploads/2020/06/Agenda-2030_ESP_V3-scaled.jpg">
            <a:extLst>
              <a:ext uri="{FF2B5EF4-FFF2-40B4-BE49-F238E27FC236}">
                <a16:creationId xmlns:a16="http://schemas.microsoft.com/office/drawing/2014/main" id="{F72AD50C-87A1-4769-80D9-1A4D69DB6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4" y="0"/>
            <a:ext cx="119110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5973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5964</TotalTime>
  <Words>225</Words>
  <Application>Microsoft Office PowerPoint</Application>
  <PresentationFormat>Panorámica</PresentationFormat>
  <Paragraphs>49</Paragraphs>
  <Slides>11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Century Gothic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Caso de estudio</vt:lpstr>
      <vt:lpstr>Presentación de PowerPoint</vt:lpstr>
      <vt:lpstr>Presentación de PowerPoint</vt:lpstr>
      <vt:lpstr>Presentación de PowerPoint</vt:lpstr>
      <vt:lpstr>Caso de estudio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¡Actitud de ventas!</dc:title>
  <dc:creator>Mariana Garcia</dc:creator>
  <cp:lastModifiedBy>Valentina Coley</cp:lastModifiedBy>
  <cp:revision>21</cp:revision>
  <dcterms:created xsi:type="dcterms:W3CDTF">2021-07-16T14:25:27Z</dcterms:created>
  <dcterms:modified xsi:type="dcterms:W3CDTF">2021-08-25T14:40:16Z</dcterms:modified>
</cp:coreProperties>
</file>