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4" r:id="rId2"/>
    <p:sldId id="267" r:id="rId3"/>
    <p:sldId id="304" r:id="rId4"/>
    <p:sldId id="298" r:id="rId5"/>
    <p:sldId id="300" r:id="rId6"/>
    <p:sldId id="269" r:id="rId7"/>
    <p:sldId id="301" r:id="rId8"/>
    <p:sldId id="303" r:id="rId9"/>
    <p:sldId id="305" r:id="rId10"/>
    <p:sldId id="292" r:id="rId11"/>
    <p:sldId id="290" r:id="rId12"/>
    <p:sldId id="299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A4C9"/>
    <a:srgbClr val="91004D"/>
    <a:srgbClr val="30715D"/>
    <a:srgbClr val="0E8281"/>
    <a:srgbClr val="349594"/>
    <a:srgbClr val="85294E"/>
    <a:srgbClr val="FAEEF4"/>
    <a:srgbClr val="F4CD51"/>
    <a:srgbClr val="A7B754"/>
    <a:srgbClr val="F8C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Coley" userId="6215a152-8e28-4d70-a23b-f36faab8332e" providerId="ADAL" clId="{4F0E5B24-B3CA-470C-8FF8-646B1D40C70F}"/>
    <pc:docChg chg="undo custSel addSld modSld">
      <pc:chgData name="Valentina Coley" userId="6215a152-8e28-4d70-a23b-f36faab8332e" providerId="ADAL" clId="{4F0E5B24-B3CA-470C-8FF8-646B1D40C70F}" dt="2021-08-05T20:35:10.395" v="64" actId="20577"/>
      <pc:docMkLst>
        <pc:docMk/>
      </pc:docMkLst>
      <pc:sldChg chg="addSp delSp modSp">
        <pc:chgData name="Valentina Coley" userId="6215a152-8e28-4d70-a23b-f36faab8332e" providerId="ADAL" clId="{4F0E5B24-B3CA-470C-8FF8-646B1D40C70F}" dt="2021-08-05T18:23:12.581" v="58" actId="1076"/>
        <pc:sldMkLst>
          <pc:docMk/>
          <pc:sldMk cId="803446740" sldId="267"/>
        </pc:sldMkLst>
        <pc:spChg chg="mod">
          <ac:chgData name="Valentina Coley" userId="6215a152-8e28-4d70-a23b-f36faab8332e" providerId="ADAL" clId="{4F0E5B24-B3CA-470C-8FF8-646B1D40C70F}" dt="2021-08-05T18:23:00.799" v="51" actId="1076"/>
          <ac:spMkLst>
            <pc:docMk/>
            <pc:sldMk cId="803446740" sldId="267"/>
            <ac:spMk id="5" creationId="{D1661C17-9802-4DFA-B4B1-D2C89B61F8D5}"/>
          </ac:spMkLst>
        </pc:spChg>
        <pc:spChg chg="del mod">
          <ac:chgData name="Valentina Coley" userId="6215a152-8e28-4d70-a23b-f36faab8332e" providerId="ADAL" clId="{4F0E5B24-B3CA-470C-8FF8-646B1D40C70F}" dt="2021-08-05T18:22:18.025" v="8" actId="478"/>
          <ac:spMkLst>
            <pc:docMk/>
            <pc:sldMk cId="803446740" sldId="267"/>
            <ac:spMk id="6" creationId="{B2C52A1C-364A-4A55-A1BF-F113A242570E}"/>
          </ac:spMkLst>
        </pc:spChg>
        <pc:spChg chg="add del mod">
          <ac:chgData name="Valentina Coley" userId="6215a152-8e28-4d70-a23b-f36faab8332e" providerId="ADAL" clId="{4F0E5B24-B3CA-470C-8FF8-646B1D40C70F}" dt="2021-08-05T18:23:04.350" v="54" actId="14100"/>
          <ac:spMkLst>
            <pc:docMk/>
            <pc:sldMk cId="803446740" sldId="267"/>
            <ac:spMk id="8" creationId="{F87D5639-6599-4988-A776-BBAD46C7849D}"/>
          </ac:spMkLst>
        </pc:spChg>
        <pc:picChg chg="add mod">
          <ac:chgData name="Valentina Coley" userId="6215a152-8e28-4d70-a23b-f36faab8332e" providerId="ADAL" clId="{4F0E5B24-B3CA-470C-8FF8-646B1D40C70F}" dt="2021-08-05T18:23:12.581" v="58" actId="1076"/>
          <ac:picMkLst>
            <pc:docMk/>
            <pc:sldMk cId="803446740" sldId="267"/>
            <ac:picMk id="1026" creationId="{527993C6-CB4E-4BC0-8BC5-DDF764CF5725}"/>
          </ac:picMkLst>
        </pc:picChg>
      </pc:sldChg>
      <pc:sldChg chg="addSp modSp add">
        <pc:chgData name="Valentina Coley" userId="6215a152-8e28-4d70-a23b-f36faab8332e" providerId="ADAL" clId="{4F0E5B24-B3CA-470C-8FF8-646B1D40C70F}" dt="2021-08-05T18:22:01.274" v="1" actId="931"/>
        <pc:sldMkLst>
          <pc:docMk/>
          <pc:sldMk cId="1050187129" sldId="294"/>
        </pc:sldMkLst>
        <pc:picChg chg="add mod">
          <ac:chgData name="Valentina Coley" userId="6215a152-8e28-4d70-a23b-f36faab8332e" providerId="ADAL" clId="{4F0E5B24-B3CA-470C-8FF8-646B1D40C70F}" dt="2021-08-05T18:22:01.274" v="1" actId="931"/>
          <ac:picMkLst>
            <pc:docMk/>
            <pc:sldMk cId="1050187129" sldId="294"/>
            <ac:picMk id="5" creationId="{3C4EBE73-2DBD-4906-AE7D-57FAC629980B}"/>
          </ac:picMkLst>
        </pc:picChg>
      </pc:sldChg>
      <pc:sldChg chg="modSp add">
        <pc:chgData name="Valentina Coley" userId="6215a152-8e28-4d70-a23b-f36faab8332e" providerId="ADAL" clId="{4F0E5B24-B3CA-470C-8FF8-646B1D40C70F}" dt="2021-08-05T18:33:51.845" v="62" actId="207"/>
        <pc:sldMkLst>
          <pc:docMk/>
          <pc:sldMk cId="1253345374" sldId="298"/>
        </pc:sldMkLst>
        <pc:spChg chg="mod">
          <ac:chgData name="Valentina Coley" userId="6215a152-8e28-4d70-a23b-f36faab8332e" providerId="ADAL" clId="{4F0E5B24-B3CA-470C-8FF8-646B1D40C70F}" dt="2021-08-05T18:33:51.845" v="62" actId="207"/>
          <ac:spMkLst>
            <pc:docMk/>
            <pc:sldMk cId="1253345374" sldId="298"/>
            <ac:spMk id="6" creationId="{2EDB2D83-A0D0-4579-9AB1-4E046D650F09}"/>
          </ac:spMkLst>
        </pc:spChg>
      </pc:sldChg>
    </pc:docChg>
  </pc:docChgLst>
  <pc:docChgLst>
    <pc:chgData name="Valentina Coley" userId="6215a152-8e28-4d70-a23b-f36faab8332e" providerId="ADAL" clId="{4E5CBC9F-89E2-4AB7-AB58-BAF36A6C0BA7}"/>
    <pc:docChg chg="modSld">
      <pc:chgData name="Valentina Coley" userId="6215a152-8e28-4d70-a23b-f36faab8332e" providerId="ADAL" clId="{4E5CBC9F-89E2-4AB7-AB58-BAF36A6C0BA7}" dt="2021-09-01T20:24:41.334" v="37" actId="1036"/>
      <pc:docMkLst>
        <pc:docMk/>
      </pc:docMkLst>
      <pc:sldChg chg="addSp modSp">
        <pc:chgData name="Valentina Coley" userId="6215a152-8e28-4d70-a23b-f36faab8332e" providerId="ADAL" clId="{4E5CBC9F-89E2-4AB7-AB58-BAF36A6C0BA7}" dt="2021-09-01T20:24:41.334" v="37" actId="1036"/>
        <pc:sldMkLst>
          <pc:docMk/>
          <pc:sldMk cId="2033661690" sldId="303"/>
        </pc:sldMkLst>
        <pc:spChg chg="add mod">
          <ac:chgData name="Valentina Coley" userId="6215a152-8e28-4d70-a23b-f36faab8332e" providerId="ADAL" clId="{4E5CBC9F-89E2-4AB7-AB58-BAF36A6C0BA7}" dt="2021-09-01T20:24:41.334" v="37" actId="1036"/>
          <ac:spMkLst>
            <pc:docMk/>
            <pc:sldMk cId="2033661690" sldId="303"/>
            <ac:spMk id="2" creationId="{73A5EBDB-9C6C-4549-8E54-A9FEB28D0B17}"/>
          </ac:spMkLst>
        </pc:spChg>
      </pc:sldChg>
    </pc:docChg>
  </pc:docChgLst>
  <pc:docChgLst>
    <pc:chgData name="Valentina Coley" userId="6215a152-8e28-4d70-a23b-f36faab8332e" providerId="ADAL" clId="{18A41E13-D2C0-41C5-8435-914A3C16CCD4}"/>
    <pc:docChg chg="custSel modSld">
      <pc:chgData name="Valentina Coley" userId="6215a152-8e28-4d70-a23b-f36faab8332e" providerId="ADAL" clId="{18A41E13-D2C0-41C5-8435-914A3C16CCD4}" dt="2021-08-04T20:50:11.471" v="7" actId="1076"/>
      <pc:docMkLst>
        <pc:docMk/>
      </pc:docMkLst>
    </pc:docChg>
  </pc:docChgLst>
  <pc:docChgLst>
    <pc:chgData name="Valentina Coley" userId="S::valentina.coley@cubosocial.org::6215a152-8e28-4d70-a23b-f36faab8332e" providerId="AD" clId="Web-{CD0B2A2E-B35E-0FA9-849A-478E22D0C27B}"/>
    <pc:docChg chg="addSld modSld">
      <pc:chgData name="Valentina Coley" userId="S::valentina.coley@cubosocial.org::6215a152-8e28-4d70-a23b-f36faab8332e" providerId="AD" clId="Web-{CD0B2A2E-B35E-0FA9-849A-478E22D0C27B}" dt="2021-08-05T18:49:23.891" v="9" actId="14100"/>
      <pc:docMkLst>
        <pc:docMk/>
      </pc:docMkLst>
      <pc:sldChg chg="addSp delSp modSp add replId">
        <pc:chgData name="Valentina Coley" userId="S::valentina.coley@cubosocial.org::6215a152-8e28-4d70-a23b-f36faab8332e" providerId="AD" clId="Web-{CD0B2A2E-B35E-0FA9-849A-478E22D0C27B}" dt="2021-08-05T18:49:23.891" v="9" actId="14100"/>
        <pc:sldMkLst>
          <pc:docMk/>
          <pc:sldMk cId="332270094" sldId="299"/>
        </pc:sldMkLst>
        <pc:spChg chg="del">
          <ac:chgData name="Valentina Coley" userId="S::valentina.coley@cubosocial.org::6215a152-8e28-4d70-a23b-f36faab8332e" providerId="AD" clId="Web-{CD0B2A2E-B35E-0FA9-849A-478E22D0C27B}" dt="2021-08-05T18:49:08.641" v="3"/>
          <ac:spMkLst>
            <pc:docMk/>
            <pc:sldMk cId="332270094" sldId="299"/>
            <ac:spMk id="2" creationId="{358AC062-CF12-41B2-B8E9-488159BCF65D}"/>
          </ac:spMkLst>
        </pc:spChg>
        <pc:spChg chg="del">
          <ac:chgData name="Valentina Coley" userId="S::valentina.coley@cubosocial.org::6215a152-8e28-4d70-a23b-f36faab8332e" providerId="AD" clId="Web-{CD0B2A2E-B35E-0FA9-849A-478E22D0C27B}" dt="2021-08-05T18:49:05.578" v="2"/>
          <ac:spMkLst>
            <pc:docMk/>
            <pc:sldMk cId="332270094" sldId="299"/>
            <ac:spMk id="10" creationId="{0BC4A8C9-CC21-4C18-BA6C-B3304D46C91B}"/>
          </ac:spMkLst>
        </pc:spChg>
        <pc:picChg chg="add mod">
          <ac:chgData name="Valentina Coley" userId="S::valentina.coley@cubosocial.org::6215a152-8e28-4d70-a23b-f36faab8332e" providerId="AD" clId="Web-{CD0B2A2E-B35E-0FA9-849A-478E22D0C27B}" dt="2021-08-05T18:49:23.891" v="9" actId="14100"/>
          <ac:picMkLst>
            <pc:docMk/>
            <pc:sldMk cId="332270094" sldId="299"/>
            <ac:picMk id="4" creationId="{B4B71655-3D36-4C3E-8BE2-9F097F2378DF}"/>
          </ac:picMkLst>
        </pc:picChg>
        <pc:picChg chg="del">
          <ac:chgData name="Valentina Coley" userId="S::valentina.coley@cubosocial.org::6215a152-8e28-4d70-a23b-f36faab8332e" providerId="AD" clId="Web-{CD0B2A2E-B35E-0FA9-849A-478E22D0C27B}" dt="2021-08-05T18:49:03.297" v="1"/>
          <ac:picMkLst>
            <pc:docMk/>
            <pc:sldMk cId="332270094" sldId="299"/>
            <ac:picMk id="6" creationId="{8AEF45C8-EF5A-4B3C-8838-E534B1C7D6BD}"/>
          </ac:picMkLst>
        </pc:picChg>
      </pc:sldChg>
    </pc:docChg>
  </pc:docChgLst>
  <pc:docChgLst>
    <pc:chgData name="Valentina Coley" userId="6215a152-8e28-4d70-a23b-f36faab8332e" providerId="ADAL" clId="{619E4F22-7743-497A-9FCE-B7ABC0CD5553}"/>
    <pc:docChg chg="undo custSel addSld delSld modSld">
      <pc:chgData name="Valentina Coley" userId="6215a152-8e28-4d70-a23b-f36faab8332e" providerId="ADAL" clId="{619E4F22-7743-497A-9FCE-B7ABC0CD5553}" dt="2021-08-05T16:32:57.962" v="141" actId="1076"/>
      <pc:docMkLst>
        <pc:docMk/>
      </pc:docMkLst>
      <pc:sldChg chg="modSp">
        <pc:chgData name="Valentina Coley" userId="6215a152-8e28-4d70-a23b-f36faab8332e" providerId="ADAL" clId="{619E4F22-7743-497A-9FCE-B7ABC0CD5553}" dt="2021-08-05T16:32:57.798" v="140" actId="1076"/>
        <pc:sldMkLst>
          <pc:docMk/>
          <pc:sldMk cId="803446740" sldId="267"/>
        </pc:sldMkLst>
        <pc:spChg chg="mod">
          <ac:chgData name="Valentina Coley" userId="6215a152-8e28-4d70-a23b-f36faab8332e" providerId="ADAL" clId="{619E4F22-7743-497A-9FCE-B7ABC0CD5553}" dt="2021-08-05T16:32:57.798" v="140" actId="1076"/>
          <ac:spMkLst>
            <pc:docMk/>
            <pc:sldMk cId="803446740" sldId="267"/>
            <ac:spMk id="8" creationId="{F87D5639-6599-4988-A776-BBAD46C7849D}"/>
          </ac:spMkLst>
        </pc:spChg>
      </pc:sldChg>
      <pc:sldChg chg="modSp">
        <pc:chgData name="Valentina Coley" userId="6215a152-8e28-4d70-a23b-f36faab8332e" providerId="ADAL" clId="{619E4F22-7743-497A-9FCE-B7ABC0CD5553}" dt="2021-08-05T16:32:57.470" v="139" actId="1076"/>
        <pc:sldMkLst>
          <pc:docMk/>
          <pc:sldMk cId="3943670214" sldId="269"/>
        </pc:sldMkLst>
        <pc:spChg chg="mod">
          <ac:chgData name="Valentina Coley" userId="6215a152-8e28-4d70-a23b-f36faab8332e" providerId="ADAL" clId="{619E4F22-7743-497A-9FCE-B7ABC0CD5553}" dt="2021-08-05T16:32:57.470" v="139" actId="1076"/>
          <ac:spMkLst>
            <pc:docMk/>
            <pc:sldMk cId="3943670214" sldId="269"/>
            <ac:spMk id="6" creationId="{2EDB2D83-A0D0-4579-9AB1-4E046D650F09}"/>
          </ac:spMkLst>
        </pc:spChg>
      </pc:sldChg>
      <pc:sldChg chg="modSp">
        <pc:chgData name="Valentina Coley" userId="6215a152-8e28-4d70-a23b-f36faab8332e" providerId="ADAL" clId="{619E4F22-7743-497A-9FCE-B7ABC0CD5553}" dt="2021-08-05T16:32:31.845" v="133" actId="207"/>
        <pc:sldMkLst>
          <pc:docMk/>
          <pc:sldMk cId="314456614" sldId="290"/>
        </pc:sldMkLst>
        <pc:spChg chg="mod">
          <ac:chgData name="Valentina Coley" userId="6215a152-8e28-4d70-a23b-f36faab8332e" providerId="ADAL" clId="{619E4F22-7743-497A-9FCE-B7ABC0CD5553}" dt="2021-08-05T16:32:31.845" v="133" actId="207"/>
          <ac:spMkLst>
            <pc:docMk/>
            <pc:sldMk cId="314456614" sldId="290"/>
            <ac:spMk id="7" creationId="{63118CAD-AB62-439E-B05B-D46CFB6E77A7}"/>
          </ac:spMkLst>
        </pc:spChg>
      </pc:sldChg>
      <pc:sldChg chg="addSp delSp modSp add">
        <pc:chgData name="Valentina Coley" userId="6215a152-8e28-4d70-a23b-f36faab8332e" providerId="ADAL" clId="{619E4F22-7743-497A-9FCE-B7ABC0CD5553}" dt="2021-08-05T16:32:57.962" v="141" actId="1076"/>
        <pc:sldMkLst>
          <pc:docMk/>
          <pc:sldMk cId="3235493851" sldId="292"/>
        </pc:sldMkLst>
        <pc:spChg chg="mod">
          <ac:chgData name="Valentina Coley" userId="6215a152-8e28-4d70-a23b-f36faab8332e" providerId="ADAL" clId="{619E4F22-7743-497A-9FCE-B7ABC0CD5553}" dt="2021-08-05T16:25:48.875" v="59" actId="20577"/>
          <ac:spMkLst>
            <pc:docMk/>
            <pc:sldMk cId="3235493851" sldId="292"/>
            <ac:spMk id="2" creationId="{358AC062-CF12-41B2-B8E9-488159BCF65D}"/>
          </ac:spMkLst>
        </pc:spChg>
        <pc:spChg chg="del mod">
          <ac:chgData name="Valentina Coley" userId="6215a152-8e28-4d70-a23b-f36faab8332e" providerId="ADAL" clId="{619E4F22-7743-497A-9FCE-B7ABC0CD5553}" dt="2021-08-05T16:25:51.715" v="61" actId="478"/>
          <ac:spMkLst>
            <pc:docMk/>
            <pc:sldMk cId="3235493851" sldId="292"/>
            <ac:spMk id="4" creationId="{E33DA492-3E0D-403B-8C44-01F90CBCE6C6}"/>
          </ac:spMkLst>
        </pc:spChg>
        <pc:spChg chg="add mod">
          <ac:chgData name="Valentina Coley" userId="6215a152-8e28-4d70-a23b-f36faab8332e" providerId="ADAL" clId="{619E4F22-7743-497A-9FCE-B7ABC0CD5553}" dt="2021-08-05T16:30:56.882" v="113" actId="1076"/>
          <ac:spMkLst>
            <pc:docMk/>
            <pc:sldMk cId="3235493851" sldId="292"/>
            <ac:spMk id="5" creationId="{53AC59B5-E8A4-4F98-9DA1-8E793F4086AF}"/>
          </ac:spMkLst>
        </pc:spChg>
        <pc:spChg chg="mod">
          <ac:chgData name="Valentina Coley" userId="6215a152-8e28-4d70-a23b-f36faab8332e" providerId="ADAL" clId="{619E4F22-7743-497A-9FCE-B7ABC0CD5553}" dt="2021-08-05T16:32:15.892" v="128" actId="207"/>
          <ac:spMkLst>
            <pc:docMk/>
            <pc:sldMk cId="3235493851" sldId="292"/>
            <ac:spMk id="7" creationId="{63118CAD-AB62-439E-B05B-D46CFB6E77A7}"/>
          </ac:spMkLst>
        </pc:spChg>
        <pc:spChg chg="add mod">
          <ac:chgData name="Valentina Coley" userId="6215a152-8e28-4d70-a23b-f36faab8332e" providerId="ADAL" clId="{619E4F22-7743-497A-9FCE-B7ABC0CD5553}" dt="2021-08-05T16:27:10.690" v="69" actId="1076"/>
          <ac:spMkLst>
            <pc:docMk/>
            <pc:sldMk cId="3235493851" sldId="292"/>
            <ac:spMk id="8" creationId="{6196D69E-F2D6-4D2E-9661-97AF22A6EF0E}"/>
          </ac:spMkLst>
        </pc:spChg>
        <pc:spChg chg="add mod">
          <ac:chgData name="Valentina Coley" userId="6215a152-8e28-4d70-a23b-f36faab8332e" providerId="ADAL" clId="{619E4F22-7743-497A-9FCE-B7ABC0CD5553}" dt="2021-08-05T16:32:57.962" v="141" actId="1076"/>
          <ac:spMkLst>
            <pc:docMk/>
            <pc:sldMk cId="3235493851" sldId="292"/>
            <ac:spMk id="9" creationId="{AAFC9756-18D1-47E0-AEC8-D32A6F7224FA}"/>
          </ac:spMkLst>
        </pc:spChg>
        <pc:spChg chg="add del mod">
          <ac:chgData name="Valentina Coley" userId="6215a152-8e28-4d70-a23b-f36faab8332e" providerId="ADAL" clId="{619E4F22-7743-497A-9FCE-B7ABC0CD5553}" dt="2021-08-05T16:29:44.376" v="105" actId="478"/>
          <ac:spMkLst>
            <pc:docMk/>
            <pc:sldMk cId="3235493851" sldId="292"/>
            <ac:spMk id="10" creationId="{0BC4A8C9-CC21-4C18-BA6C-B3304D46C91B}"/>
          </ac:spMkLst>
        </pc:spChg>
        <pc:picChg chg="add del mod modCrop">
          <ac:chgData name="Valentina Coley" userId="6215a152-8e28-4d70-a23b-f36faab8332e" providerId="ADAL" clId="{619E4F22-7743-497A-9FCE-B7ABC0CD5553}" dt="2021-08-05T16:26:56.441" v="67" actId="478"/>
          <ac:picMkLst>
            <pc:docMk/>
            <pc:sldMk cId="3235493851" sldId="292"/>
            <ac:picMk id="6" creationId="{394FB855-0D76-4F08-BD31-B3A7EB2778B7}"/>
          </ac:picMkLst>
        </pc:picChg>
        <pc:picChg chg="add del mod">
          <ac:chgData name="Valentina Coley" userId="6215a152-8e28-4d70-a23b-f36faab8332e" providerId="ADAL" clId="{619E4F22-7743-497A-9FCE-B7ABC0CD5553}" dt="2021-08-05T16:30:53.730" v="112" actId="478"/>
          <ac:picMkLst>
            <pc:docMk/>
            <pc:sldMk cId="3235493851" sldId="292"/>
            <ac:picMk id="12" creationId="{15DD2367-C994-401B-B855-C8C916961FF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F1B217-A081-45E1-827D-0AF357177FE9}" type="doc">
      <dgm:prSet loTypeId="urn:microsoft.com/office/officeart/2005/8/layout/cycle6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O"/>
        </a:p>
      </dgm:t>
    </dgm:pt>
    <dgm:pt modelId="{C259CA03-9A03-4101-A98E-9F434C376431}">
      <dgm:prSet phldrT="[Texto]"/>
      <dgm:spPr/>
      <dgm:t>
        <a:bodyPr/>
        <a:lstStyle/>
        <a:p>
          <a:r>
            <a:rPr lang="es-ES" dirty="0">
              <a:latin typeface="Century Gothic" panose="020B0502020202020204" pitchFamily="34" charset="0"/>
            </a:rPr>
            <a:t>Es medible</a:t>
          </a:r>
          <a:endParaRPr lang="es-CO" dirty="0">
            <a:latin typeface="Century Gothic" panose="020B0502020202020204" pitchFamily="34" charset="0"/>
          </a:endParaRPr>
        </a:p>
      </dgm:t>
    </dgm:pt>
    <dgm:pt modelId="{A2506BAE-91F1-41C0-B0C1-40A16CC10FDB}" type="parTrans" cxnId="{BDB23EFE-CE8A-4F95-A53B-46082C799D28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969FA621-2E2A-4241-970A-9F04EEC13744}" type="sibTrans" cxnId="{BDB23EFE-CE8A-4F95-A53B-46082C799D28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A38FFF68-A2F6-40E3-B5CF-A272806CBDF8}">
      <dgm:prSet phldrT="[Texto]"/>
      <dgm:spPr/>
      <dgm:t>
        <a:bodyPr/>
        <a:lstStyle/>
        <a:p>
          <a:r>
            <a:rPr lang="es-ES" dirty="0">
              <a:latin typeface="Century Gothic" panose="020B0502020202020204" pitchFamily="34" charset="0"/>
            </a:rPr>
            <a:t>Segmentable</a:t>
          </a:r>
          <a:endParaRPr lang="es-CO" dirty="0">
            <a:latin typeface="Century Gothic" panose="020B0502020202020204" pitchFamily="34" charset="0"/>
          </a:endParaRPr>
        </a:p>
      </dgm:t>
    </dgm:pt>
    <dgm:pt modelId="{5CE9962C-9E57-4787-B6F7-033153D56635}" type="parTrans" cxnId="{413F1BDD-B77B-4671-8543-BD97F6CAF2FF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84E6CE04-A19C-46BE-BC9A-12DD7EC011E5}" type="sibTrans" cxnId="{413F1BDD-B77B-4671-8543-BD97F6CAF2FF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9C753A7C-9CA4-48B7-A925-3F6351C3EEBA}">
      <dgm:prSet phldrT="[Texto]"/>
      <dgm:spPr/>
      <dgm:t>
        <a:bodyPr/>
        <a:lstStyle/>
        <a:p>
          <a:r>
            <a:rPr lang="es-ES" dirty="0">
              <a:latin typeface="Century Gothic" panose="020B0502020202020204" pitchFamily="34" charset="0"/>
            </a:rPr>
            <a:t>Puede ser gratuito</a:t>
          </a:r>
          <a:endParaRPr lang="es-CO" dirty="0">
            <a:latin typeface="Century Gothic" panose="020B0502020202020204" pitchFamily="34" charset="0"/>
          </a:endParaRPr>
        </a:p>
      </dgm:t>
    </dgm:pt>
    <dgm:pt modelId="{8638FCC4-0C42-4C6E-8792-9B74142DDF79}" type="parTrans" cxnId="{F9D08D7B-0816-4921-9C75-0335BCD26D46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47E6BF4E-C6FE-45E2-BACA-45B59541A629}" type="sibTrans" cxnId="{F9D08D7B-0816-4921-9C75-0335BCD26D46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D67446C4-E792-41DE-A0CF-A5F24D5807EE}">
      <dgm:prSet phldrT="[Texto]"/>
      <dgm:spPr/>
      <dgm:t>
        <a:bodyPr/>
        <a:lstStyle/>
        <a:p>
          <a:r>
            <a:rPr lang="es-CO" b="0" i="0" dirty="0">
              <a:latin typeface="Century Gothic" panose="020B0502020202020204" pitchFamily="34" charset="0"/>
            </a:rPr>
            <a:t>Construcción de una audiencia</a:t>
          </a:r>
          <a:endParaRPr lang="es-CO" dirty="0">
            <a:latin typeface="Century Gothic" panose="020B0502020202020204" pitchFamily="34" charset="0"/>
          </a:endParaRPr>
        </a:p>
      </dgm:t>
    </dgm:pt>
    <dgm:pt modelId="{DDCFC34A-5D35-4B60-9F66-40633EDDF871}" type="parTrans" cxnId="{A7034605-2A39-4B07-BBE0-279FA64B92CE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BF3BD78F-B4F1-4511-97F0-EE149536E90F}" type="sibTrans" cxnId="{A7034605-2A39-4B07-BBE0-279FA64B92CE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5721FBC7-DAE4-48C3-AC6F-81E986E7960F}">
      <dgm:prSet phldrT="[Texto]"/>
      <dgm:spPr/>
      <dgm:t>
        <a:bodyPr/>
        <a:lstStyle/>
        <a:p>
          <a:r>
            <a:rPr lang="es-CO" b="0" i="0" dirty="0">
              <a:latin typeface="Century Gothic" panose="020B0502020202020204" pitchFamily="34" charset="0"/>
            </a:rPr>
            <a:t>Costo-beneficio</a:t>
          </a:r>
          <a:endParaRPr lang="es-CO" dirty="0">
            <a:latin typeface="Century Gothic" panose="020B0502020202020204" pitchFamily="34" charset="0"/>
          </a:endParaRPr>
        </a:p>
      </dgm:t>
    </dgm:pt>
    <dgm:pt modelId="{93198BBC-087B-40A4-A672-83243B333382}" type="parTrans" cxnId="{440032EB-8CDA-4132-87A7-A0C98EBCE194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CB0FE2EB-E508-4A2F-A807-0A750BA29EA4}" type="sibTrans" cxnId="{440032EB-8CDA-4132-87A7-A0C98EBCE194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7A7AB200-9C96-4A5B-ACD5-712759D4A7C3}" type="pres">
      <dgm:prSet presAssocID="{DEF1B217-A081-45E1-827D-0AF357177FE9}" presName="cycle" presStyleCnt="0">
        <dgm:presLayoutVars>
          <dgm:dir/>
          <dgm:resizeHandles val="exact"/>
        </dgm:presLayoutVars>
      </dgm:prSet>
      <dgm:spPr/>
    </dgm:pt>
    <dgm:pt modelId="{E024057D-D680-4F02-B284-978B85D7C1C8}" type="pres">
      <dgm:prSet presAssocID="{C259CA03-9A03-4101-A98E-9F434C376431}" presName="node" presStyleLbl="node1" presStyleIdx="0" presStyleCnt="5">
        <dgm:presLayoutVars>
          <dgm:bulletEnabled val="1"/>
        </dgm:presLayoutVars>
      </dgm:prSet>
      <dgm:spPr/>
    </dgm:pt>
    <dgm:pt modelId="{885184CB-AAFD-4FDC-86FA-07009D06F6D8}" type="pres">
      <dgm:prSet presAssocID="{C259CA03-9A03-4101-A98E-9F434C376431}" presName="spNode" presStyleCnt="0"/>
      <dgm:spPr/>
    </dgm:pt>
    <dgm:pt modelId="{BD907230-892D-4330-98DC-24B467F7D770}" type="pres">
      <dgm:prSet presAssocID="{969FA621-2E2A-4241-970A-9F04EEC13744}" presName="sibTrans" presStyleLbl="sibTrans1D1" presStyleIdx="0" presStyleCnt="5"/>
      <dgm:spPr/>
    </dgm:pt>
    <dgm:pt modelId="{7579360C-5596-4A61-86AA-DD8ECB120BA5}" type="pres">
      <dgm:prSet presAssocID="{A38FFF68-A2F6-40E3-B5CF-A272806CBDF8}" presName="node" presStyleLbl="node1" presStyleIdx="1" presStyleCnt="5">
        <dgm:presLayoutVars>
          <dgm:bulletEnabled val="1"/>
        </dgm:presLayoutVars>
      </dgm:prSet>
      <dgm:spPr/>
    </dgm:pt>
    <dgm:pt modelId="{3AFE79D1-3CC3-440A-B9F1-65C9FFCB69FF}" type="pres">
      <dgm:prSet presAssocID="{A38FFF68-A2F6-40E3-B5CF-A272806CBDF8}" presName="spNode" presStyleCnt="0"/>
      <dgm:spPr/>
    </dgm:pt>
    <dgm:pt modelId="{5A4E0419-D732-4535-8C9C-84C568C46D04}" type="pres">
      <dgm:prSet presAssocID="{84E6CE04-A19C-46BE-BC9A-12DD7EC011E5}" presName="sibTrans" presStyleLbl="sibTrans1D1" presStyleIdx="1" presStyleCnt="5"/>
      <dgm:spPr/>
    </dgm:pt>
    <dgm:pt modelId="{71534440-94F0-4DDC-A4B1-4044E23195F2}" type="pres">
      <dgm:prSet presAssocID="{9C753A7C-9CA4-48B7-A925-3F6351C3EEBA}" presName="node" presStyleLbl="node1" presStyleIdx="2" presStyleCnt="5">
        <dgm:presLayoutVars>
          <dgm:bulletEnabled val="1"/>
        </dgm:presLayoutVars>
      </dgm:prSet>
      <dgm:spPr/>
    </dgm:pt>
    <dgm:pt modelId="{560FF8E1-AD4E-4523-B9C6-87E75038ADEC}" type="pres">
      <dgm:prSet presAssocID="{9C753A7C-9CA4-48B7-A925-3F6351C3EEBA}" presName="spNode" presStyleCnt="0"/>
      <dgm:spPr/>
    </dgm:pt>
    <dgm:pt modelId="{3D5FB900-97B5-4577-AC71-E327B32071EC}" type="pres">
      <dgm:prSet presAssocID="{47E6BF4E-C6FE-45E2-BACA-45B59541A629}" presName="sibTrans" presStyleLbl="sibTrans1D1" presStyleIdx="2" presStyleCnt="5"/>
      <dgm:spPr/>
    </dgm:pt>
    <dgm:pt modelId="{7A66590E-8B7C-45FD-A53F-687EFFF77E6D}" type="pres">
      <dgm:prSet presAssocID="{D67446C4-E792-41DE-A0CF-A5F24D5807EE}" presName="node" presStyleLbl="node1" presStyleIdx="3" presStyleCnt="5">
        <dgm:presLayoutVars>
          <dgm:bulletEnabled val="1"/>
        </dgm:presLayoutVars>
      </dgm:prSet>
      <dgm:spPr/>
    </dgm:pt>
    <dgm:pt modelId="{46D223C3-8743-4D36-B735-01BD4CB1EFF0}" type="pres">
      <dgm:prSet presAssocID="{D67446C4-E792-41DE-A0CF-A5F24D5807EE}" presName="spNode" presStyleCnt="0"/>
      <dgm:spPr/>
    </dgm:pt>
    <dgm:pt modelId="{A214BB37-3205-4E0A-A840-88DC217F43B2}" type="pres">
      <dgm:prSet presAssocID="{BF3BD78F-B4F1-4511-97F0-EE149536E90F}" presName="sibTrans" presStyleLbl="sibTrans1D1" presStyleIdx="3" presStyleCnt="5"/>
      <dgm:spPr/>
    </dgm:pt>
    <dgm:pt modelId="{C4C92512-E2A3-4DE2-A51A-89C81F68FBD7}" type="pres">
      <dgm:prSet presAssocID="{5721FBC7-DAE4-48C3-AC6F-81E986E7960F}" presName="node" presStyleLbl="node1" presStyleIdx="4" presStyleCnt="5">
        <dgm:presLayoutVars>
          <dgm:bulletEnabled val="1"/>
        </dgm:presLayoutVars>
      </dgm:prSet>
      <dgm:spPr/>
    </dgm:pt>
    <dgm:pt modelId="{7BC6E258-2544-4101-9E3F-1EEDCBACA3F9}" type="pres">
      <dgm:prSet presAssocID="{5721FBC7-DAE4-48C3-AC6F-81E986E7960F}" presName="spNode" presStyleCnt="0"/>
      <dgm:spPr/>
    </dgm:pt>
    <dgm:pt modelId="{9D385BAA-02D8-44AE-902F-DFAB477F8D5A}" type="pres">
      <dgm:prSet presAssocID="{CB0FE2EB-E508-4A2F-A807-0A750BA29EA4}" presName="sibTrans" presStyleLbl="sibTrans1D1" presStyleIdx="4" presStyleCnt="5"/>
      <dgm:spPr/>
    </dgm:pt>
  </dgm:ptLst>
  <dgm:cxnLst>
    <dgm:cxn modelId="{A7034605-2A39-4B07-BBE0-279FA64B92CE}" srcId="{DEF1B217-A081-45E1-827D-0AF357177FE9}" destId="{D67446C4-E792-41DE-A0CF-A5F24D5807EE}" srcOrd="3" destOrd="0" parTransId="{DDCFC34A-5D35-4B60-9F66-40633EDDF871}" sibTransId="{BF3BD78F-B4F1-4511-97F0-EE149536E90F}"/>
    <dgm:cxn modelId="{92C69C05-8316-4481-83F0-703614976171}" type="presOf" srcId="{D67446C4-E792-41DE-A0CF-A5F24D5807EE}" destId="{7A66590E-8B7C-45FD-A53F-687EFFF77E6D}" srcOrd="0" destOrd="0" presId="urn:microsoft.com/office/officeart/2005/8/layout/cycle6"/>
    <dgm:cxn modelId="{F9D08D7B-0816-4921-9C75-0335BCD26D46}" srcId="{DEF1B217-A081-45E1-827D-0AF357177FE9}" destId="{9C753A7C-9CA4-48B7-A925-3F6351C3EEBA}" srcOrd="2" destOrd="0" parTransId="{8638FCC4-0C42-4C6E-8792-9B74142DDF79}" sibTransId="{47E6BF4E-C6FE-45E2-BACA-45B59541A629}"/>
    <dgm:cxn modelId="{CA240088-2C88-4CFC-939B-ED6728097591}" type="presOf" srcId="{5721FBC7-DAE4-48C3-AC6F-81E986E7960F}" destId="{C4C92512-E2A3-4DE2-A51A-89C81F68FBD7}" srcOrd="0" destOrd="0" presId="urn:microsoft.com/office/officeart/2005/8/layout/cycle6"/>
    <dgm:cxn modelId="{C21ABF9E-30CD-41DD-9006-080403BAF868}" type="presOf" srcId="{C259CA03-9A03-4101-A98E-9F434C376431}" destId="{E024057D-D680-4F02-B284-978B85D7C1C8}" srcOrd="0" destOrd="0" presId="urn:microsoft.com/office/officeart/2005/8/layout/cycle6"/>
    <dgm:cxn modelId="{535568A6-A0B4-45DE-81FE-17D1CF382087}" type="presOf" srcId="{969FA621-2E2A-4241-970A-9F04EEC13744}" destId="{BD907230-892D-4330-98DC-24B467F7D770}" srcOrd="0" destOrd="0" presId="urn:microsoft.com/office/officeart/2005/8/layout/cycle6"/>
    <dgm:cxn modelId="{0E234AAF-5CC3-4E67-9A48-1C7B47A9C320}" type="presOf" srcId="{84E6CE04-A19C-46BE-BC9A-12DD7EC011E5}" destId="{5A4E0419-D732-4535-8C9C-84C568C46D04}" srcOrd="0" destOrd="0" presId="urn:microsoft.com/office/officeart/2005/8/layout/cycle6"/>
    <dgm:cxn modelId="{A66EABB1-A1F8-427A-BA4F-97EF68553005}" type="presOf" srcId="{DEF1B217-A081-45E1-827D-0AF357177FE9}" destId="{7A7AB200-9C96-4A5B-ACD5-712759D4A7C3}" srcOrd="0" destOrd="0" presId="urn:microsoft.com/office/officeart/2005/8/layout/cycle6"/>
    <dgm:cxn modelId="{95B4FBB5-3365-47E1-B545-A4B0136D9A41}" type="presOf" srcId="{CB0FE2EB-E508-4A2F-A807-0A750BA29EA4}" destId="{9D385BAA-02D8-44AE-902F-DFAB477F8D5A}" srcOrd="0" destOrd="0" presId="urn:microsoft.com/office/officeart/2005/8/layout/cycle6"/>
    <dgm:cxn modelId="{11F874BB-F826-4D1A-9879-BC5DEB71730E}" type="presOf" srcId="{BF3BD78F-B4F1-4511-97F0-EE149536E90F}" destId="{A214BB37-3205-4E0A-A840-88DC217F43B2}" srcOrd="0" destOrd="0" presId="urn:microsoft.com/office/officeart/2005/8/layout/cycle6"/>
    <dgm:cxn modelId="{0B5C9CD6-9AB6-4E75-A20E-CA319FF4ED05}" type="presOf" srcId="{47E6BF4E-C6FE-45E2-BACA-45B59541A629}" destId="{3D5FB900-97B5-4577-AC71-E327B32071EC}" srcOrd="0" destOrd="0" presId="urn:microsoft.com/office/officeart/2005/8/layout/cycle6"/>
    <dgm:cxn modelId="{413F1BDD-B77B-4671-8543-BD97F6CAF2FF}" srcId="{DEF1B217-A081-45E1-827D-0AF357177FE9}" destId="{A38FFF68-A2F6-40E3-B5CF-A272806CBDF8}" srcOrd="1" destOrd="0" parTransId="{5CE9962C-9E57-4787-B6F7-033153D56635}" sibTransId="{84E6CE04-A19C-46BE-BC9A-12DD7EC011E5}"/>
    <dgm:cxn modelId="{D5628ADD-1E65-4F61-BCDF-336D5B8760E3}" type="presOf" srcId="{A38FFF68-A2F6-40E3-B5CF-A272806CBDF8}" destId="{7579360C-5596-4A61-86AA-DD8ECB120BA5}" srcOrd="0" destOrd="0" presId="urn:microsoft.com/office/officeart/2005/8/layout/cycle6"/>
    <dgm:cxn modelId="{758BF2E4-3EE2-4685-9CE3-1D797D581C1F}" type="presOf" srcId="{9C753A7C-9CA4-48B7-A925-3F6351C3EEBA}" destId="{71534440-94F0-4DDC-A4B1-4044E23195F2}" srcOrd="0" destOrd="0" presId="urn:microsoft.com/office/officeart/2005/8/layout/cycle6"/>
    <dgm:cxn modelId="{440032EB-8CDA-4132-87A7-A0C98EBCE194}" srcId="{DEF1B217-A081-45E1-827D-0AF357177FE9}" destId="{5721FBC7-DAE4-48C3-AC6F-81E986E7960F}" srcOrd="4" destOrd="0" parTransId="{93198BBC-087B-40A4-A672-83243B333382}" sibTransId="{CB0FE2EB-E508-4A2F-A807-0A750BA29EA4}"/>
    <dgm:cxn modelId="{BDB23EFE-CE8A-4F95-A53B-46082C799D28}" srcId="{DEF1B217-A081-45E1-827D-0AF357177FE9}" destId="{C259CA03-9A03-4101-A98E-9F434C376431}" srcOrd="0" destOrd="0" parTransId="{A2506BAE-91F1-41C0-B0C1-40A16CC10FDB}" sibTransId="{969FA621-2E2A-4241-970A-9F04EEC13744}"/>
    <dgm:cxn modelId="{821BE74E-D008-4141-B8B0-10BA2E794AFD}" type="presParOf" srcId="{7A7AB200-9C96-4A5B-ACD5-712759D4A7C3}" destId="{E024057D-D680-4F02-B284-978B85D7C1C8}" srcOrd="0" destOrd="0" presId="urn:microsoft.com/office/officeart/2005/8/layout/cycle6"/>
    <dgm:cxn modelId="{1977CC82-5D3C-4CBC-9F6A-EF7AFB251880}" type="presParOf" srcId="{7A7AB200-9C96-4A5B-ACD5-712759D4A7C3}" destId="{885184CB-AAFD-4FDC-86FA-07009D06F6D8}" srcOrd="1" destOrd="0" presId="urn:microsoft.com/office/officeart/2005/8/layout/cycle6"/>
    <dgm:cxn modelId="{6555538D-8F10-4AE4-94B9-E96FDD453134}" type="presParOf" srcId="{7A7AB200-9C96-4A5B-ACD5-712759D4A7C3}" destId="{BD907230-892D-4330-98DC-24B467F7D770}" srcOrd="2" destOrd="0" presId="urn:microsoft.com/office/officeart/2005/8/layout/cycle6"/>
    <dgm:cxn modelId="{ACCE7044-1BA3-40CE-8297-A319C6B619DB}" type="presParOf" srcId="{7A7AB200-9C96-4A5B-ACD5-712759D4A7C3}" destId="{7579360C-5596-4A61-86AA-DD8ECB120BA5}" srcOrd="3" destOrd="0" presId="urn:microsoft.com/office/officeart/2005/8/layout/cycle6"/>
    <dgm:cxn modelId="{30B4B5AB-72D1-49A7-81B3-DE1EC9B80A24}" type="presParOf" srcId="{7A7AB200-9C96-4A5B-ACD5-712759D4A7C3}" destId="{3AFE79D1-3CC3-440A-B9F1-65C9FFCB69FF}" srcOrd="4" destOrd="0" presId="urn:microsoft.com/office/officeart/2005/8/layout/cycle6"/>
    <dgm:cxn modelId="{ECBC805C-86BC-4A89-9BC7-031684C683B4}" type="presParOf" srcId="{7A7AB200-9C96-4A5B-ACD5-712759D4A7C3}" destId="{5A4E0419-D732-4535-8C9C-84C568C46D04}" srcOrd="5" destOrd="0" presId="urn:microsoft.com/office/officeart/2005/8/layout/cycle6"/>
    <dgm:cxn modelId="{A98A5C46-7413-4E5C-823F-7E4B2627D938}" type="presParOf" srcId="{7A7AB200-9C96-4A5B-ACD5-712759D4A7C3}" destId="{71534440-94F0-4DDC-A4B1-4044E23195F2}" srcOrd="6" destOrd="0" presId="urn:microsoft.com/office/officeart/2005/8/layout/cycle6"/>
    <dgm:cxn modelId="{06AB0904-E340-4BDB-BDD0-91EF40C3F361}" type="presParOf" srcId="{7A7AB200-9C96-4A5B-ACD5-712759D4A7C3}" destId="{560FF8E1-AD4E-4523-B9C6-87E75038ADEC}" srcOrd="7" destOrd="0" presId="urn:microsoft.com/office/officeart/2005/8/layout/cycle6"/>
    <dgm:cxn modelId="{618A7C4B-0B19-4943-886D-E163377DBE7C}" type="presParOf" srcId="{7A7AB200-9C96-4A5B-ACD5-712759D4A7C3}" destId="{3D5FB900-97B5-4577-AC71-E327B32071EC}" srcOrd="8" destOrd="0" presId="urn:microsoft.com/office/officeart/2005/8/layout/cycle6"/>
    <dgm:cxn modelId="{6FD06112-BCDD-41C7-9A26-EDAFC6AE2FDB}" type="presParOf" srcId="{7A7AB200-9C96-4A5B-ACD5-712759D4A7C3}" destId="{7A66590E-8B7C-45FD-A53F-687EFFF77E6D}" srcOrd="9" destOrd="0" presId="urn:microsoft.com/office/officeart/2005/8/layout/cycle6"/>
    <dgm:cxn modelId="{F22C18EA-BECC-4BEC-9F3D-CFB30F34BAD6}" type="presParOf" srcId="{7A7AB200-9C96-4A5B-ACD5-712759D4A7C3}" destId="{46D223C3-8743-4D36-B735-01BD4CB1EFF0}" srcOrd="10" destOrd="0" presId="urn:microsoft.com/office/officeart/2005/8/layout/cycle6"/>
    <dgm:cxn modelId="{98E2EDCB-2163-4053-8868-26D22A574FE3}" type="presParOf" srcId="{7A7AB200-9C96-4A5B-ACD5-712759D4A7C3}" destId="{A214BB37-3205-4E0A-A840-88DC217F43B2}" srcOrd="11" destOrd="0" presId="urn:microsoft.com/office/officeart/2005/8/layout/cycle6"/>
    <dgm:cxn modelId="{BDE4534B-75CD-498C-8EA6-2D24CA1ABE4F}" type="presParOf" srcId="{7A7AB200-9C96-4A5B-ACD5-712759D4A7C3}" destId="{C4C92512-E2A3-4DE2-A51A-89C81F68FBD7}" srcOrd="12" destOrd="0" presId="urn:microsoft.com/office/officeart/2005/8/layout/cycle6"/>
    <dgm:cxn modelId="{7704D1B5-DB6B-4717-8B95-173595C58854}" type="presParOf" srcId="{7A7AB200-9C96-4A5B-ACD5-712759D4A7C3}" destId="{7BC6E258-2544-4101-9E3F-1EEDCBACA3F9}" srcOrd="13" destOrd="0" presId="urn:microsoft.com/office/officeart/2005/8/layout/cycle6"/>
    <dgm:cxn modelId="{2BE3AC80-69DC-4BFF-8F15-1F09245CB329}" type="presParOf" srcId="{7A7AB200-9C96-4A5B-ACD5-712759D4A7C3}" destId="{9D385BAA-02D8-44AE-902F-DFAB477F8D5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4057D-D680-4F02-B284-978B85D7C1C8}">
      <dsp:nvSpPr>
        <dsp:cNvPr id="0" name=""/>
        <dsp:cNvSpPr/>
      </dsp:nvSpPr>
      <dsp:spPr>
        <a:xfrm>
          <a:off x="3512948" y="2296"/>
          <a:ext cx="1839806" cy="119587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entury Gothic" panose="020B0502020202020204" pitchFamily="34" charset="0"/>
            </a:rPr>
            <a:t>Es medible</a:t>
          </a:r>
          <a:endParaRPr lang="es-CO" sz="1800" kern="1200" dirty="0">
            <a:latin typeface="Century Gothic" panose="020B0502020202020204" pitchFamily="34" charset="0"/>
          </a:endParaRPr>
        </a:p>
      </dsp:txBody>
      <dsp:txXfrm>
        <a:off x="3571326" y="60674"/>
        <a:ext cx="1723050" cy="1079118"/>
      </dsp:txXfrm>
    </dsp:sp>
    <dsp:sp modelId="{BD907230-892D-4330-98DC-24B467F7D770}">
      <dsp:nvSpPr>
        <dsp:cNvPr id="0" name=""/>
        <dsp:cNvSpPr/>
      </dsp:nvSpPr>
      <dsp:spPr>
        <a:xfrm>
          <a:off x="2040770" y="600233"/>
          <a:ext cx="4784162" cy="4784162"/>
        </a:xfrm>
        <a:custGeom>
          <a:avLst/>
          <a:gdLst/>
          <a:ahLst/>
          <a:cxnLst/>
          <a:rect l="0" t="0" r="0" b="0"/>
          <a:pathLst>
            <a:path>
              <a:moveTo>
                <a:pt x="3324659" y="189275"/>
              </a:moveTo>
              <a:arcTo wR="2392081" hR="2392081" stAng="17576749" swAng="1964368"/>
            </a:path>
          </a:pathLst>
        </a:custGeom>
        <a:noFill/>
        <a:ln w="635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9360C-5596-4A61-86AA-DD8ECB120BA5}">
      <dsp:nvSpPr>
        <dsp:cNvPr id="0" name=""/>
        <dsp:cNvSpPr/>
      </dsp:nvSpPr>
      <dsp:spPr>
        <a:xfrm>
          <a:off x="5787952" y="1655183"/>
          <a:ext cx="1839806" cy="1195874"/>
        </a:xfrm>
        <a:prstGeom prst="roundRect">
          <a:avLst/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entury Gothic" panose="020B0502020202020204" pitchFamily="34" charset="0"/>
            </a:rPr>
            <a:t>Segmentable</a:t>
          </a:r>
          <a:endParaRPr lang="es-CO" sz="1800" kern="1200" dirty="0">
            <a:latin typeface="Century Gothic" panose="020B0502020202020204" pitchFamily="34" charset="0"/>
          </a:endParaRPr>
        </a:p>
      </dsp:txBody>
      <dsp:txXfrm>
        <a:off x="5846330" y="1713561"/>
        <a:ext cx="1723050" cy="1079118"/>
      </dsp:txXfrm>
    </dsp:sp>
    <dsp:sp modelId="{5A4E0419-D732-4535-8C9C-84C568C46D04}">
      <dsp:nvSpPr>
        <dsp:cNvPr id="0" name=""/>
        <dsp:cNvSpPr/>
      </dsp:nvSpPr>
      <dsp:spPr>
        <a:xfrm>
          <a:off x="2040770" y="600233"/>
          <a:ext cx="4784162" cy="4784162"/>
        </a:xfrm>
        <a:custGeom>
          <a:avLst/>
          <a:gdLst/>
          <a:ahLst/>
          <a:cxnLst/>
          <a:rect l="0" t="0" r="0" b="0"/>
          <a:pathLst>
            <a:path>
              <a:moveTo>
                <a:pt x="4780843" y="2266129"/>
              </a:moveTo>
              <a:arcTo wR="2392081" hR="2392081" stAng="21418907" swAng="2198478"/>
            </a:path>
          </a:pathLst>
        </a:custGeom>
        <a:noFill/>
        <a:ln w="6350" cap="flat" cmpd="sng" algn="ctr">
          <a:solidFill>
            <a:schemeClr val="accent1">
              <a:shade val="90000"/>
              <a:hueOff val="87306"/>
              <a:satOff val="-1495"/>
              <a:lumOff val="59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34440-94F0-4DDC-A4B1-4044E23195F2}">
      <dsp:nvSpPr>
        <dsp:cNvPr id="0" name=""/>
        <dsp:cNvSpPr/>
      </dsp:nvSpPr>
      <dsp:spPr>
        <a:xfrm>
          <a:off x="4918978" y="4329611"/>
          <a:ext cx="1839806" cy="1195874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entury Gothic" panose="020B0502020202020204" pitchFamily="34" charset="0"/>
            </a:rPr>
            <a:t>Puede ser gratuito</a:t>
          </a:r>
          <a:endParaRPr lang="es-CO" sz="1800" kern="1200" dirty="0">
            <a:latin typeface="Century Gothic" panose="020B0502020202020204" pitchFamily="34" charset="0"/>
          </a:endParaRPr>
        </a:p>
      </dsp:txBody>
      <dsp:txXfrm>
        <a:off x="4977356" y="4387989"/>
        <a:ext cx="1723050" cy="1079118"/>
      </dsp:txXfrm>
    </dsp:sp>
    <dsp:sp modelId="{3D5FB900-97B5-4577-AC71-E327B32071EC}">
      <dsp:nvSpPr>
        <dsp:cNvPr id="0" name=""/>
        <dsp:cNvSpPr/>
      </dsp:nvSpPr>
      <dsp:spPr>
        <a:xfrm>
          <a:off x="2040770" y="600233"/>
          <a:ext cx="4784162" cy="4784162"/>
        </a:xfrm>
        <a:custGeom>
          <a:avLst/>
          <a:gdLst/>
          <a:ahLst/>
          <a:cxnLst/>
          <a:rect l="0" t="0" r="0" b="0"/>
          <a:pathLst>
            <a:path>
              <a:moveTo>
                <a:pt x="2868684" y="4736201"/>
              </a:moveTo>
              <a:arcTo wR="2392081" hR="2392081" stAng="4710442" swAng="1379116"/>
            </a:path>
          </a:pathLst>
        </a:custGeom>
        <a:noFill/>
        <a:ln w="6350" cap="flat" cmpd="sng" algn="ctr">
          <a:solidFill>
            <a:schemeClr val="accent1">
              <a:shade val="90000"/>
              <a:hueOff val="174613"/>
              <a:satOff val="-2991"/>
              <a:lumOff val="1198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6590E-8B7C-45FD-A53F-687EFFF77E6D}">
      <dsp:nvSpPr>
        <dsp:cNvPr id="0" name=""/>
        <dsp:cNvSpPr/>
      </dsp:nvSpPr>
      <dsp:spPr>
        <a:xfrm>
          <a:off x="2106918" y="4329611"/>
          <a:ext cx="1839806" cy="1195874"/>
        </a:xfrm>
        <a:prstGeom prst="roundRect">
          <a:avLst/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i="0" kern="1200" dirty="0">
              <a:latin typeface="Century Gothic" panose="020B0502020202020204" pitchFamily="34" charset="0"/>
            </a:rPr>
            <a:t>Construcción de una audiencia</a:t>
          </a:r>
          <a:endParaRPr lang="es-CO" sz="1800" kern="1200" dirty="0">
            <a:latin typeface="Century Gothic" panose="020B0502020202020204" pitchFamily="34" charset="0"/>
          </a:endParaRPr>
        </a:p>
      </dsp:txBody>
      <dsp:txXfrm>
        <a:off x="2165296" y="4387989"/>
        <a:ext cx="1723050" cy="1079118"/>
      </dsp:txXfrm>
    </dsp:sp>
    <dsp:sp modelId="{A214BB37-3205-4E0A-A840-88DC217F43B2}">
      <dsp:nvSpPr>
        <dsp:cNvPr id="0" name=""/>
        <dsp:cNvSpPr/>
      </dsp:nvSpPr>
      <dsp:spPr>
        <a:xfrm>
          <a:off x="2040770" y="600233"/>
          <a:ext cx="4784162" cy="4784162"/>
        </a:xfrm>
        <a:custGeom>
          <a:avLst/>
          <a:gdLst/>
          <a:ahLst/>
          <a:cxnLst/>
          <a:rect l="0" t="0" r="0" b="0"/>
          <a:pathLst>
            <a:path>
              <a:moveTo>
                <a:pt x="400199" y="3716640"/>
              </a:moveTo>
              <a:arcTo wR="2392081" hR="2392081" stAng="8782615" swAng="2198478"/>
            </a:path>
          </a:pathLst>
        </a:custGeom>
        <a:noFill/>
        <a:ln w="6350" cap="flat" cmpd="sng" algn="ctr">
          <a:solidFill>
            <a:schemeClr val="accent1">
              <a:shade val="90000"/>
              <a:hueOff val="261919"/>
              <a:satOff val="-4486"/>
              <a:lumOff val="1797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92512-E2A3-4DE2-A51A-89C81F68FBD7}">
      <dsp:nvSpPr>
        <dsp:cNvPr id="0" name=""/>
        <dsp:cNvSpPr/>
      </dsp:nvSpPr>
      <dsp:spPr>
        <a:xfrm>
          <a:off x="1237944" y="1655183"/>
          <a:ext cx="1839806" cy="1195874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i="0" kern="1200" dirty="0">
              <a:latin typeface="Century Gothic" panose="020B0502020202020204" pitchFamily="34" charset="0"/>
            </a:rPr>
            <a:t>Costo-beneficio</a:t>
          </a:r>
          <a:endParaRPr lang="es-CO" sz="1800" kern="1200" dirty="0">
            <a:latin typeface="Century Gothic" panose="020B0502020202020204" pitchFamily="34" charset="0"/>
          </a:endParaRPr>
        </a:p>
      </dsp:txBody>
      <dsp:txXfrm>
        <a:off x="1296322" y="1713561"/>
        <a:ext cx="1723050" cy="1079118"/>
      </dsp:txXfrm>
    </dsp:sp>
    <dsp:sp modelId="{9D385BAA-02D8-44AE-902F-DFAB477F8D5A}">
      <dsp:nvSpPr>
        <dsp:cNvPr id="0" name=""/>
        <dsp:cNvSpPr/>
      </dsp:nvSpPr>
      <dsp:spPr>
        <a:xfrm>
          <a:off x="2040770" y="600233"/>
          <a:ext cx="4784162" cy="4784162"/>
        </a:xfrm>
        <a:custGeom>
          <a:avLst/>
          <a:gdLst/>
          <a:ahLst/>
          <a:cxnLst/>
          <a:rect l="0" t="0" r="0" b="0"/>
          <a:pathLst>
            <a:path>
              <a:moveTo>
                <a:pt x="416333" y="1043573"/>
              </a:moveTo>
              <a:arcTo wR="2392081" hR="2392081" stAng="12858883" swAng="1964368"/>
            </a:path>
          </a:pathLst>
        </a:custGeom>
        <a:noFill/>
        <a:ln w="6350" cap="flat" cmpd="sng" algn="ctr">
          <a:solidFill>
            <a:schemeClr val="accent1">
              <a:shade val="90000"/>
              <a:hueOff val="349225"/>
              <a:satOff val="-5981"/>
              <a:lumOff val="2396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52308-1D82-4A1F-9C18-097DC0E9BF02}" type="datetimeFigureOut">
              <a:rPr lang="es-CO" smtClean="0"/>
              <a:t>1/09/2021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5597C-B9E9-483E-AF99-E1C29E6DDA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836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Es </a:t>
            </a: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intensivo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con temarios condensados y sin pararse en detalles superfluos.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De </a:t>
            </a: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breve duración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pensados para salir al mercado laboral rápidamente, pero con una formación de calidad.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Prácticos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con un enfoque dirigido hacia la capacitación en las habilidades necesarias para desarrollar una serie de tareas concretas.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Especializados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es una formación de calidad, pero con una base profesional encaminada a una temática muy concreta.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 contacto con la realidad laboral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ya que se orientan a necesidades objetivas y reales de las empresas del sector.</a:t>
            </a:r>
            <a:endParaRPr lang="es-ES" sz="12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F21F5-6B6E-4500-BBA9-A01105228290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725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Es </a:t>
            </a: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intensivo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con temarios condensados y sin pararse en detalles superfluos.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De </a:t>
            </a: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breve duración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pensados para salir al mercado laboral rápidamente, pero con una formación de calidad.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Prácticos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con un enfoque dirigido hacia la capacitación en las habilidades necesarias para desarrollar una serie de tareas concretas.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Especializados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es una formación de calidad, pero con una base profesional encaminada a una temática muy concreta.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 contacto con la realidad laboral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ya que se orientan a necesidades objetivas y reales de las empresas del sector.</a:t>
            </a:r>
            <a:endParaRPr lang="es-ES" sz="12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F21F5-6B6E-4500-BBA9-A01105228290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9806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Es </a:t>
            </a: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intensivo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con temarios condensados y sin pararse en detalles superfluos.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De </a:t>
            </a: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breve duración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pensados para salir al mercado laboral rápidamente, pero con una formación de calidad.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Prácticos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con un enfoque dirigido hacia la capacitación en las habilidades necesarias para desarrollar una serie de tareas concretas.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Especializados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es una formación de calidad, pero con una base profesional encaminada a una temática muy concreta.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 contacto con la realidad laboral</a:t>
            </a:r>
            <a:r>
              <a:rPr lang="es-E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ya que se orientan a necesidades objetivas y reales de las empresas del sector.</a:t>
            </a:r>
            <a:endParaRPr lang="es-ES" sz="12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F21F5-6B6E-4500-BBA9-A01105228290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450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233B14-C849-41D5-8F19-5D4C4EEC2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8B1B9A-7D5F-444C-8152-D1CA7199C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187031-3313-4020-8140-707BDEF60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A3E1E3-AB3A-410A-93DF-C82B38E3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1180C3-5AE7-4EAA-9204-78873A6C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89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FF9CF5-5AA7-4C64-900F-1FDF1E81A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2EED69-3FD5-48AD-A5BA-406C95DBC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A55EF3-509D-4FCD-B820-B280A515D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952834-3DD3-449C-B05A-9B4CE4AB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6D1167-E065-413E-B0E7-8AABA1AE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964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9FB059-774B-4654-B838-D7EFBCA4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B5CB47-346F-4C0E-9BF4-9DC63E843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87CDF-9BBA-4E4B-9D90-76D22D606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8C602D-EE9F-4840-8168-BD6EAFFF5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989E3A-281C-4033-A638-4C54F951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751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F0710-6F3A-4C98-97F8-F3435A6F5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C030A8-A23C-4B1A-927D-07FFAA2EC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13E35C-42FF-48FA-A9D0-FE5C867D3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2A9435-475E-424C-A383-7C6FC72E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C72624-B982-4A31-ADC3-31FD55D4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933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744CDF-B385-473C-8EF4-618184228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5AF629-8E86-47F0-82B2-F2DC6DB25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354FA5-A7E8-46E8-B8A0-04069EB20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165889-5F4C-4D81-8111-DD19DBAB7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443DE0-712D-4BD1-97BF-D98774B7F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516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6AB7E-65DD-4022-B140-C6D850694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6320E1-13C9-48A7-9352-6DACAB183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EF5783-0DF3-444E-8C98-4A84A8ADA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AD5BC1-E7E1-4994-9C08-1EEE98387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1/09/2021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7F0B3A-5CDA-4859-A81E-637F50F4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3D3750-B03E-4697-84E6-1986E7E6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244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68BC0-E084-4305-8F45-D97E563B6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0F2334-5AA0-4D3C-B02B-1C31FEA83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18744D-AC17-491A-9549-A1456ED95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09E855-B1C0-4F49-8277-EFEA35300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A2CDA03-5A0E-4BD4-9C03-31CF1ECEC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9E4CA1C-4AA0-4FB4-9752-AF03AF96D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1/09/2021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ED085AD-513D-4ADA-BD52-00F754F8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2CAF057-3823-41EE-A950-EFA8E259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099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8BC66-6134-4E05-8411-55ED2EAEA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AF6877-12A1-4941-B700-F9B7DDCF7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1/09/2021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AB22BB-615B-4B80-B0D8-518A9156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4DCF5B-B8D4-4751-81F8-01F2C2DC2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496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A069AA3-D194-4472-985E-6BB2525C0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1/09/2021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807D2E1-AA7E-4369-95B8-6DFD3BB8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ADD3013-405E-4AA7-A6E2-432ED345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148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149F3-7975-48FE-8241-A1E402121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A96162-45EE-4EF3-BDDF-2B40CDEF5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6F7327-2FBB-4216-B58C-687CB7901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8B138D-B98D-4335-AEE9-50F0D5EE1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1/09/2021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1B6626-3316-4430-8BD9-05518752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5F0F27-0C10-459E-AF7F-938332D35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759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617FC0-95AE-4297-9326-34ED43593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15F7DA7-95EE-4373-80C5-E967E3235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52FB5F-4907-4B2E-A2E9-AC83F5902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B0646A-922C-42AC-9252-6E03E3286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1/09/2021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0D76EC-C2A7-4985-9059-E275668F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C0587A-2631-4FE5-B23B-CBB2D552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241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4F541D1-9017-4DE7-AE70-28EFA3EA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2363E0-5FCF-4AFD-8FE6-EF0046509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520595-4567-42A9-B556-773BB54306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E7E4C-8AEA-4D20-8BB0-BF96FF13CC0F}" type="datetimeFigureOut">
              <a:rPr lang="es-CO" smtClean="0"/>
              <a:t>1/09/2021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DA54E0-1CFC-4949-9DE0-780593C07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DB18EC-75DC-4689-9A9E-F342DE408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924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2991C-E79B-4481-93F4-96E47ACDE2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6D49F1-395C-48C6-9629-DEF2EFECEC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BCF3150-E61B-409D-A19D-1443A92AC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87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3118CAD-AB62-439E-B05B-D46CFB6E77A7}"/>
              </a:ext>
            </a:extLst>
          </p:cNvPr>
          <p:cNvSpPr/>
          <p:nvPr/>
        </p:nvSpPr>
        <p:spPr>
          <a:xfrm>
            <a:off x="13854" y="-71582"/>
            <a:ext cx="12178145" cy="2124465"/>
          </a:xfrm>
          <a:prstGeom prst="rect">
            <a:avLst/>
          </a:prstGeom>
          <a:solidFill>
            <a:srgbClr val="54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D223DE5-2884-47F0-89BE-F2C4C71448B3}"/>
              </a:ext>
            </a:extLst>
          </p:cNvPr>
          <p:cNvSpPr/>
          <p:nvPr/>
        </p:nvSpPr>
        <p:spPr>
          <a:xfrm>
            <a:off x="3962400" y="1859340"/>
            <a:ext cx="760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s-ES" sz="24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58AC062-CF12-41B2-B8E9-488159BCF65D}"/>
              </a:ext>
            </a:extLst>
          </p:cNvPr>
          <p:cNvSpPr txBox="1"/>
          <p:nvPr/>
        </p:nvSpPr>
        <p:spPr>
          <a:xfrm>
            <a:off x="1129144" y="328930"/>
            <a:ext cx="994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Experiencias</a:t>
            </a:r>
            <a:endParaRPr lang="es-CO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3AC59B5-E8A4-4F98-9DA1-8E793F4086AF}"/>
              </a:ext>
            </a:extLst>
          </p:cNvPr>
          <p:cNvSpPr/>
          <p:nvPr/>
        </p:nvSpPr>
        <p:spPr>
          <a:xfrm>
            <a:off x="413468" y="2453395"/>
            <a:ext cx="5752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https://www.youtube.com/watch?v=ocCYlqvJKC4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196D69E-F2D6-4D2E-9661-97AF22A6EF0E}"/>
              </a:ext>
            </a:extLst>
          </p:cNvPr>
          <p:cNvSpPr/>
          <p:nvPr/>
        </p:nvSpPr>
        <p:spPr>
          <a:xfrm>
            <a:off x="413468" y="3244334"/>
            <a:ext cx="4870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https://www.youtube.com/watch?v=jCEiGLPmjgQ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AFC9756-18D1-47E0-AEC8-D32A6F7224FA}"/>
              </a:ext>
            </a:extLst>
          </p:cNvPr>
          <p:cNvSpPr/>
          <p:nvPr/>
        </p:nvSpPr>
        <p:spPr>
          <a:xfrm>
            <a:off x="462327" y="4534547"/>
            <a:ext cx="4922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https://www.youtube.com/watch?v=OvokS3K9z6Y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C717F4A-20CB-4CF8-8360-E39A3530E6C4}"/>
              </a:ext>
            </a:extLst>
          </p:cNvPr>
          <p:cNvSpPr txBox="1"/>
          <p:nvPr/>
        </p:nvSpPr>
        <p:spPr>
          <a:xfrm>
            <a:off x="7857640" y="2857597"/>
            <a:ext cx="3409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Me encantó comprarle a Ana, super recomendada!</a:t>
            </a:r>
            <a:endParaRPr lang="es-CO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493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3118CAD-AB62-439E-B05B-D46CFB6E77A7}"/>
              </a:ext>
            </a:extLst>
          </p:cNvPr>
          <p:cNvSpPr/>
          <p:nvPr/>
        </p:nvSpPr>
        <p:spPr>
          <a:xfrm>
            <a:off x="13854" y="-45078"/>
            <a:ext cx="12178145" cy="2124465"/>
          </a:xfrm>
          <a:prstGeom prst="rect">
            <a:avLst/>
          </a:prstGeom>
          <a:solidFill>
            <a:srgbClr val="54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D223DE5-2884-47F0-89BE-F2C4C71448B3}"/>
              </a:ext>
            </a:extLst>
          </p:cNvPr>
          <p:cNvSpPr/>
          <p:nvPr/>
        </p:nvSpPr>
        <p:spPr>
          <a:xfrm>
            <a:off x="3962400" y="1859340"/>
            <a:ext cx="760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s-ES" sz="24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58AC062-CF12-41B2-B8E9-488159BCF65D}"/>
              </a:ext>
            </a:extLst>
          </p:cNvPr>
          <p:cNvSpPr txBox="1"/>
          <p:nvPr/>
        </p:nvSpPr>
        <p:spPr>
          <a:xfrm>
            <a:off x="1129144" y="443404"/>
            <a:ext cx="994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CO" sz="40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¡Imperdible!!!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AC4B434-E398-4761-9074-65E5E9829DD1}"/>
              </a:ext>
            </a:extLst>
          </p:cNvPr>
          <p:cNvSpPr/>
          <p:nvPr/>
        </p:nvSpPr>
        <p:spPr>
          <a:xfrm>
            <a:off x="3333751" y="2321005"/>
            <a:ext cx="7904092" cy="323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7DB5023-75C0-4B8B-AB66-E7FAF89C7C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10" t="22712" r="35170" b="16820"/>
          <a:stretch/>
        </p:blipFill>
        <p:spPr>
          <a:xfrm>
            <a:off x="2251694" y="1569161"/>
            <a:ext cx="7702463" cy="449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6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3118CAD-AB62-439E-B05B-D46CFB6E77A7}"/>
              </a:ext>
            </a:extLst>
          </p:cNvPr>
          <p:cNvSpPr/>
          <p:nvPr/>
        </p:nvSpPr>
        <p:spPr>
          <a:xfrm>
            <a:off x="13854" y="-71582"/>
            <a:ext cx="12178145" cy="2124465"/>
          </a:xfrm>
          <a:prstGeom prst="rect">
            <a:avLst/>
          </a:prstGeom>
          <a:solidFill>
            <a:srgbClr val="54A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D223DE5-2884-47F0-89BE-F2C4C71448B3}"/>
              </a:ext>
            </a:extLst>
          </p:cNvPr>
          <p:cNvSpPr/>
          <p:nvPr/>
        </p:nvSpPr>
        <p:spPr>
          <a:xfrm>
            <a:off x="3962400" y="1859340"/>
            <a:ext cx="760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s-ES" sz="24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4B71655-3D36-4C3E-8BE2-9F097F237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" y="-68781"/>
            <a:ext cx="12189123" cy="607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87D5639-6599-4988-A776-BBAD46C7849D}"/>
              </a:ext>
            </a:extLst>
          </p:cNvPr>
          <p:cNvSpPr/>
          <p:nvPr/>
        </p:nvSpPr>
        <p:spPr>
          <a:xfrm>
            <a:off x="-123686" y="-88917"/>
            <a:ext cx="12315686" cy="6158411"/>
          </a:xfrm>
          <a:prstGeom prst="rect">
            <a:avLst/>
          </a:prstGeom>
          <a:solidFill>
            <a:srgbClr val="54A4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1661C17-9802-4DFA-B4B1-D2C89B61F8D5}"/>
              </a:ext>
            </a:extLst>
          </p:cNvPr>
          <p:cNvSpPr txBox="1">
            <a:spLocks/>
          </p:cNvSpPr>
          <p:nvPr/>
        </p:nvSpPr>
        <p:spPr>
          <a:xfrm>
            <a:off x="1217130" y="710600"/>
            <a:ext cx="9129920" cy="1074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Marketing Digital en el emprendimiento</a:t>
            </a:r>
            <a:endParaRPr lang="es-CO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Subastan la copia más antigua de la foto de Einstein sacando la lengua |  México | Edición América | Agencia EFE">
            <a:extLst>
              <a:ext uri="{FF2B5EF4-FFF2-40B4-BE49-F238E27FC236}">
                <a16:creationId xmlns:a16="http://schemas.microsoft.com/office/drawing/2014/main" id="{527993C6-CB4E-4BC0-8BC5-DDF764CF5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27" y="1784785"/>
            <a:ext cx="3930926" cy="428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44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2" y="5925521"/>
            <a:ext cx="6828385" cy="93247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EDB2D83-A0D0-4579-9AB1-4E046D650F09}"/>
              </a:ext>
            </a:extLst>
          </p:cNvPr>
          <p:cNvSpPr/>
          <p:nvPr/>
        </p:nvSpPr>
        <p:spPr>
          <a:xfrm>
            <a:off x="0" y="-92767"/>
            <a:ext cx="12192000" cy="6149009"/>
          </a:xfrm>
          <a:prstGeom prst="rect">
            <a:avLst/>
          </a:prstGeom>
          <a:solidFill>
            <a:srgbClr val="54A4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3DE2150-482C-49D6-8526-FED93DE896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9129687"/>
              </p:ext>
            </p:extLst>
          </p:nvPr>
        </p:nvGraphicFramePr>
        <p:xfrm>
          <a:off x="3909391" y="448773"/>
          <a:ext cx="8865704" cy="5607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F546365A-F2FB-4861-B88F-2A9E3BDBBC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866" y="1383005"/>
            <a:ext cx="5574674" cy="4673237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E910792B-2260-4BD7-94B7-404D5B2A75B9}"/>
              </a:ext>
            </a:extLst>
          </p:cNvPr>
          <p:cNvSpPr/>
          <p:nvPr/>
        </p:nvSpPr>
        <p:spPr>
          <a:xfrm>
            <a:off x="463825" y="1071631"/>
            <a:ext cx="4055165" cy="13583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¿Por qué pensar en Marketing Digital?</a:t>
            </a:r>
            <a:endParaRPr lang="es-CO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02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2" y="5925521"/>
            <a:ext cx="6828385" cy="93247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EDB2D83-A0D0-4579-9AB1-4E046D650F09}"/>
              </a:ext>
            </a:extLst>
          </p:cNvPr>
          <p:cNvSpPr/>
          <p:nvPr/>
        </p:nvSpPr>
        <p:spPr>
          <a:xfrm>
            <a:off x="0" y="-92767"/>
            <a:ext cx="12192000" cy="6149009"/>
          </a:xfrm>
          <a:prstGeom prst="rect">
            <a:avLst/>
          </a:prstGeom>
          <a:solidFill>
            <a:srgbClr val="54A4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ECB0273-6042-4C32-9222-68FA7838DE7B}"/>
              </a:ext>
            </a:extLst>
          </p:cNvPr>
          <p:cNvSpPr/>
          <p:nvPr/>
        </p:nvSpPr>
        <p:spPr>
          <a:xfrm>
            <a:off x="755374" y="432425"/>
            <a:ext cx="9978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1. Garantizar una presencia fuerte en internet</a:t>
            </a:r>
            <a:endParaRPr lang="es-ES" sz="2800" b="1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0F97645-9755-4AC8-A717-DB2A15DC84D0}"/>
              </a:ext>
            </a:extLst>
          </p:cNvPr>
          <p:cNvSpPr txBox="1"/>
          <p:nvPr/>
        </p:nvSpPr>
        <p:spPr>
          <a:xfrm>
            <a:off x="742122" y="1139687"/>
            <a:ext cx="10442713" cy="1802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Cuando tienes un problema o una pregunta, ¿qué es lo que haces?</a:t>
            </a:r>
          </a:p>
          <a:p>
            <a:pPr algn="just"/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Si la respuesta es: Lo busco en Google, tienes que saber que no eres el único.</a:t>
            </a:r>
          </a:p>
          <a:p>
            <a:pPr algn="just"/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Google es el mayor buscador online del mundo. Una buena inversión en Marketing Digital puede contribuir para que tu empresa aparezca en los resultados y sea encontrada, reduciendo mucho el costo de adquisición de los clientes.</a:t>
            </a:r>
          </a:p>
          <a:p>
            <a:pPr algn="just"/>
            <a:endParaRPr lang="es-CO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Diagrama de flujo: datos 4">
            <a:extLst>
              <a:ext uri="{FF2B5EF4-FFF2-40B4-BE49-F238E27FC236}">
                <a16:creationId xmlns:a16="http://schemas.microsoft.com/office/drawing/2014/main" id="{20579C58-EDCA-4B1C-B5E4-93C22D822AA9}"/>
              </a:ext>
            </a:extLst>
          </p:cNvPr>
          <p:cNvSpPr/>
          <p:nvPr/>
        </p:nvSpPr>
        <p:spPr>
          <a:xfrm>
            <a:off x="8026" y="3350999"/>
            <a:ext cx="3710609" cy="2705243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“No solo cuando alguien busca por una solución que tu empresa ofrece, pero también cuando alguien busca por el nombre de tu empresa.”</a:t>
            </a:r>
            <a:endParaRPr lang="es-CO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6902BBC-42A6-4CC0-8CF7-C57667D8A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56" y="1668881"/>
            <a:ext cx="5077718" cy="425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45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EDB2D83-A0D0-4579-9AB1-4E046D650F09}"/>
              </a:ext>
            </a:extLst>
          </p:cNvPr>
          <p:cNvSpPr/>
          <p:nvPr/>
        </p:nvSpPr>
        <p:spPr>
          <a:xfrm>
            <a:off x="0" y="-92767"/>
            <a:ext cx="12192000" cy="6149009"/>
          </a:xfrm>
          <a:prstGeom prst="rect">
            <a:avLst/>
          </a:prstGeom>
          <a:solidFill>
            <a:srgbClr val="54A4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887257-49A1-4921-8D67-9709B45025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4"/>
          <a:stretch/>
        </p:blipFill>
        <p:spPr>
          <a:xfrm>
            <a:off x="6612835" y="-92767"/>
            <a:ext cx="5579165" cy="617734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80F5037-CD0D-4895-A0AD-CDFA9C066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2" b="60566"/>
          <a:stretch/>
        </p:blipFill>
        <p:spPr>
          <a:xfrm>
            <a:off x="0" y="373305"/>
            <a:ext cx="6334510" cy="474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3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2" y="5925521"/>
            <a:ext cx="6828385" cy="93247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EDB2D83-A0D0-4579-9AB1-4E046D650F09}"/>
              </a:ext>
            </a:extLst>
          </p:cNvPr>
          <p:cNvSpPr/>
          <p:nvPr/>
        </p:nvSpPr>
        <p:spPr>
          <a:xfrm>
            <a:off x="0" y="-54855"/>
            <a:ext cx="12192000" cy="6149009"/>
          </a:xfrm>
          <a:prstGeom prst="rect">
            <a:avLst/>
          </a:prstGeom>
          <a:solidFill>
            <a:srgbClr val="54A4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1661C17-9802-4DFA-B4B1-D2C89B61F8D5}"/>
              </a:ext>
            </a:extLst>
          </p:cNvPr>
          <p:cNvSpPr txBox="1">
            <a:spLocks/>
          </p:cNvSpPr>
          <p:nvPr/>
        </p:nvSpPr>
        <p:spPr>
          <a:xfrm>
            <a:off x="424070" y="224907"/>
            <a:ext cx="10388249" cy="1074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>
                <a:solidFill>
                  <a:schemeClr val="bg1"/>
                </a:solidFill>
                <a:latin typeface="Century Gothic" panose="020B0502020202020204" pitchFamily="34" charset="0"/>
              </a:rPr>
              <a:t>2. Construir una audiencia calificada</a:t>
            </a:r>
            <a:endParaRPr lang="es-CO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Diagrama de flujo: conector 6">
            <a:extLst>
              <a:ext uri="{FF2B5EF4-FFF2-40B4-BE49-F238E27FC236}">
                <a16:creationId xmlns:a16="http://schemas.microsoft.com/office/drawing/2014/main" id="{13A52E14-997C-40B9-8A7B-A85DABAE17FE}"/>
              </a:ext>
            </a:extLst>
          </p:cNvPr>
          <p:cNvSpPr/>
          <p:nvPr/>
        </p:nvSpPr>
        <p:spPr>
          <a:xfrm>
            <a:off x="6758609" y="1420918"/>
            <a:ext cx="4834959" cy="450460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¿Cómo te relacionas hoy con tu audiencia? Sabes quiénes son tus clientes? ¿Los hábitos de consumo que tienen? ¿Sus comportamientos? ¿Sus profesiones?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F3F8D29-6DAC-46EE-9F23-7A3FAC551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183"/>
            <a:ext cx="6420014" cy="538188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49B1F9A-643C-45D5-95F5-FEDAF66C1D7B}"/>
              </a:ext>
            </a:extLst>
          </p:cNvPr>
          <p:cNvSpPr txBox="1"/>
          <p:nvPr/>
        </p:nvSpPr>
        <p:spPr>
          <a:xfrm>
            <a:off x="619932" y="1689315"/>
            <a:ext cx="1859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¡Quiero tu producto!</a:t>
            </a:r>
            <a:endParaRPr lang="es-CO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40A37F5-29CE-4BBC-81F7-3D2FD5D7CB18}"/>
              </a:ext>
            </a:extLst>
          </p:cNvPr>
          <p:cNvSpPr txBox="1"/>
          <p:nvPr/>
        </p:nvSpPr>
        <p:spPr>
          <a:xfrm>
            <a:off x="4063088" y="1827814"/>
            <a:ext cx="185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¡Me encanta!</a:t>
            </a:r>
            <a:endParaRPr lang="es-CO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70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2" y="5925521"/>
            <a:ext cx="6828385" cy="93247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EDB2D83-A0D0-4579-9AB1-4E046D650F09}"/>
              </a:ext>
            </a:extLst>
          </p:cNvPr>
          <p:cNvSpPr/>
          <p:nvPr/>
        </p:nvSpPr>
        <p:spPr>
          <a:xfrm>
            <a:off x="0" y="-53009"/>
            <a:ext cx="12192000" cy="6149009"/>
          </a:xfrm>
          <a:prstGeom prst="rect">
            <a:avLst/>
          </a:prstGeom>
          <a:solidFill>
            <a:srgbClr val="54A4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1661C17-9802-4DFA-B4B1-D2C89B61F8D5}"/>
              </a:ext>
            </a:extLst>
          </p:cNvPr>
          <p:cNvSpPr txBox="1">
            <a:spLocks/>
          </p:cNvSpPr>
          <p:nvPr/>
        </p:nvSpPr>
        <p:spPr>
          <a:xfrm>
            <a:off x="437322" y="224907"/>
            <a:ext cx="10388249" cy="1074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3. Hablar con el público correcto en la hora oportuna</a:t>
            </a:r>
            <a:endParaRPr lang="es-CO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C80B481-E873-4F72-A914-6BCBE01D1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42" y="304800"/>
            <a:ext cx="8180863" cy="6858000"/>
          </a:xfrm>
          <a:prstGeom prst="rect">
            <a:avLst/>
          </a:prstGeom>
        </p:spPr>
      </p:pic>
      <p:sp>
        <p:nvSpPr>
          <p:cNvPr id="7" name="Bocadillo: rectángulo con esquinas redondeadas 6">
            <a:extLst>
              <a:ext uri="{FF2B5EF4-FFF2-40B4-BE49-F238E27FC236}">
                <a16:creationId xmlns:a16="http://schemas.microsoft.com/office/drawing/2014/main" id="{D5A73BA8-D1D4-40CE-9A36-F4011BBE0241}"/>
              </a:ext>
            </a:extLst>
          </p:cNvPr>
          <p:cNvSpPr/>
          <p:nvPr/>
        </p:nvSpPr>
        <p:spPr>
          <a:xfrm>
            <a:off x="795130" y="1299092"/>
            <a:ext cx="10030441" cy="1891748"/>
          </a:xfrm>
          <a:prstGeom prst="wedgeRoundRectCallout">
            <a:avLst>
              <a:gd name="adj1" fmla="val 3495"/>
              <a:gd name="adj2" fmla="val 8842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El marketing Digital tiene la posibilidad de ir más allá y no solamente de construir el público correcto, también comunicarse en la hora correcta.</a:t>
            </a:r>
          </a:p>
          <a:p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Al contrario del marketing offline, en que muchas veces es imposible ser preciso exactamente a cuál audiencia le estás hablando, el Marketing  Digital te da la posibilidad de un nivel de segmentación mucho más preciso de tu público</a:t>
            </a:r>
          </a:p>
        </p:txBody>
      </p:sp>
    </p:spTree>
    <p:extLst>
      <p:ext uri="{BB962C8B-B14F-4D97-AF65-F5344CB8AC3E}">
        <p14:creationId xmlns:p14="http://schemas.microsoft.com/office/powerpoint/2010/main" val="2156978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2" y="5925521"/>
            <a:ext cx="6828385" cy="93247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EDB2D83-A0D0-4579-9AB1-4E046D650F09}"/>
              </a:ext>
            </a:extLst>
          </p:cNvPr>
          <p:cNvSpPr/>
          <p:nvPr/>
        </p:nvSpPr>
        <p:spPr>
          <a:xfrm>
            <a:off x="0" y="-84007"/>
            <a:ext cx="12192000" cy="6149009"/>
          </a:xfrm>
          <a:prstGeom prst="rect">
            <a:avLst/>
          </a:prstGeom>
          <a:solidFill>
            <a:srgbClr val="54A4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1661C17-9802-4DFA-B4B1-D2C89B61F8D5}"/>
              </a:ext>
            </a:extLst>
          </p:cNvPr>
          <p:cNvSpPr txBox="1">
            <a:spLocks/>
          </p:cNvSpPr>
          <p:nvPr/>
        </p:nvSpPr>
        <p:spPr>
          <a:xfrm>
            <a:off x="437323" y="224907"/>
            <a:ext cx="5658678" cy="1074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4. Diferenciación de la competencia</a:t>
            </a:r>
            <a:endParaRPr lang="es-CO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D93B85-C857-417A-B528-A9322ADA3173}"/>
              </a:ext>
            </a:extLst>
          </p:cNvPr>
          <p:cNvSpPr txBox="1"/>
          <p:nvPr/>
        </p:nvSpPr>
        <p:spPr>
          <a:xfrm>
            <a:off x="437323" y="1396314"/>
            <a:ext cx="51730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Tu empresa puede diferenciarse de la competencia con la creación de buenos contenidos que ayuden al cliente a identificar y en la solución de sus problemas.</a:t>
            </a:r>
            <a:endParaRPr lang="es-CO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F6A115D-E79A-41CB-B288-336E450C7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46" y="563105"/>
            <a:ext cx="6600154" cy="553289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3A5EBDB-9C6C-4549-8E54-A9FEB28D0B17}"/>
              </a:ext>
            </a:extLst>
          </p:cNvPr>
          <p:cNvSpPr txBox="1"/>
          <p:nvPr/>
        </p:nvSpPr>
        <p:spPr>
          <a:xfrm rot="479167">
            <a:off x="6546730" y="1221447"/>
            <a:ext cx="155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¡Lo compré en el mejor sitio!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3661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2" y="5925521"/>
            <a:ext cx="6828385" cy="93247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EDB2D83-A0D0-4579-9AB1-4E046D650F09}"/>
              </a:ext>
            </a:extLst>
          </p:cNvPr>
          <p:cNvSpPr/>
          <p:nvPr/>
        </p:nvSpPr>
        <p:spPr>
          <a:xfrm>
            <a:off x="-13254" y="0"/>
            <a:ext cx="6109254" cy="6149009"/>
          </a:xfrm>
          <a:prstGeom prst="rect">
            <a:avLst/>
          </a:prstGeom>
          <a:solidFill>
            <a:srgbClr val="54A4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1661C17-9802-4DFA-B4B1-D2C89B61F8D5}"/>
              </a:ext>
            </a:extLst>
          </p:cNvPr>
          <p:cNvSpPr txBox="1">
            <a:spLocks/>
          </p:cNvSpPr>
          <p:nvPr/>
        </p:nvSpPr>
        <p:spPr>
          <a:xfrm>
            <a:off x="437322" y="224907"/>
            <a:ext cx="10388249" cy="1074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5. Crear reputación de marca</a:t>
            </a:r>
            <a:endParaRPr lang="es-CO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2D28787-4077-414E-81CD-9D7797CCF8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7"/>
          <a:stretch/>
        </p:blipFill>
        <p:spPr>
          <a:xfrm>
            <a:off x="6300368" y="708991"/>
            <a:ext cx="5891632" cy="528438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7187C74-A111-4240-AA04-1426556DC920}"/>
              </a:ext>
            </a:extLst>
          </p:cNvPr>
          <p:cNvSpPr/>
          <p:nvPr/>
        </p:nvSpPr>
        <p:spPr>
          <a:xfrm>
            <a:off x="180086" y="1523999"/>
            <a:ext cx="5451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¿En cuál empresa van las personas a confían  más?:</a:t>
            </a: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</a:p>
          <a:p>
            <a:pPr algn="ctr"/>
            <a:endParaRPr lang="es-E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¿Una empresa  que tiene un buen sitio, recomendaciones e clientes, una buena </a:t>
            </a:r>
            <a:r>
              <a:rPr lang="es-ES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fanpage</a:t>
            </a: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y un blog con contenidos gratuitos y de valor o en una empresa que  no tiene nada de eso?</a:t>
            </a:r>
            <a:endParaRPr lang="es-CO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C3294A7-B1ED-4D49-9F2C-30613B655B8D}"/>
              </a:ext>
            </a:extLst>
          </p:cNvPr>
          <p:cNvSpPr txBox="1"/>
          <p:nvPr/>
        </p:nvSpPr>
        <p:spPr>
          <a:xfrm>
            <a:off x="8012624" y="3171368"/>
            <a:ext cx="2812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Century Gothic" panose="020B0502020202020204" pitchFamily="34" charset="0"/>
              </a:rPr>
              <a:t>¡Amé los zapatos, los super recomiendo!</a:t>
            </a:r>
            <a:endParaRPr lang="es-CO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3139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714</Words>
  <Application>Microsoft Office PowerPoint</Application>
  <PresentationFormat>Panorámica</PresentationFormat>
  <Paragraphs>51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Orden del día</dc:title>
  <dc:creator>Valentina Coley</dc:creator>
  <cp:lastModifiedBy>Valentina Coley</cp:lastModifiedBy>
  <cp:revision>54</cp:revision>
  <dcterms:created xsi:type="dcterms:W3CDTF">2021-07-13T19:16:20Z</dcterms:created>
  <dcterms:modified xsi:type="dcterms:W3CDTF">2021-09-01T20:24:42Z</dcterms:modified>
</cp:coreProperties>
</file>