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mp4" ContentType="video/mp4"/>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8" r:id="rId2"/>
    <p:sldId id="267" r:id="rId3"/>
    <p:sldId id="269" r:id="rId4"/>
    <p:sldId id="271" r:id="rId5"/>
    <p:sldId id="275" r:id="rId6"/>
    <p:sldId id="277" r:id="rId7"/>
    <p:sldId id="280" r:id="rId8"/>
    <p:sldId id="282" r:id="rId9"/>
    <p:sldId id="283" r:id="rId10"/>
    <p:sldId id="284" r:id="rId11"/>
    <p:sldId id="285" r:id="rId12"/>
    <p:sldId id="286" r:id="rId13"/>
    <p:sldId id="287" r:id="rId14"/>
    <p:sldId id="279" r:id="rId15"/>
    <p:sldId id="288" r:id="rId16"/>
    <p:sldId id="281" r:id="rId17"/>
    <p:sldId id="289" r:id="rId18"/>
    <p:sldId id="290" r:id="rId1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15D"/>
    <a:srgbClr val="0E8281"/>
    <a:srgbClr val="349594"/>
    <a:srgbClr val="85294E"/>
    <a:srgbClr val="91004D"/>
    <a:srgbClr val="FAEEF4"/>
    <a:srgbClr val="F4CD51"/>
    <a:srgbClr val="A7B754"/>
    <a:srgbClr val="F8C749"/>
    <a:srgbClr val="54A4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varScale="1">
        <p:scale>
          <a:sx n="72" d="100"/>
          <a:sy n="72" d="100"/>
        </p:scale>
        <p:origin x="5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ntina Coley" userId="6215a152-8e28-4d70-a23b-f36faab8332e" providerId="ADAL" clId="{18A41E13-D2C0-41C5-8435-914A3C16CCD4}"/>
    <pc:docChg chg="custSel modSld">
      <pc:chgData name="Valentina Coley" userId="6215a152-8e28-4d70-a23b-f36faab8332e" providerId="ADAL" clId="{18A41E13-D2C0-41C5-8435-914A3C16CCD4}" dt="2021-08-04T20:50:11.471" v="7" actId="1076"/>
      <pc:docMkLst>
        <pc:docMk/>
      </pc:docMkLst>
      <pc:sldChg chg="addSp delSp modSp">
        <pc:chgData name="Valentina Coley" userId="6215a152-8e28-4d70-a23b-f36faab8332e" providerId="ADAL" clId="{18A41E13-D2C0-41C5-8435-914A3C16CCD4}" dt="2021-08-04T20:50:11.471" v="7" actId="1076"/>
        <pc:sldMkLst>
          <pc:docMk/>
          <pc:sldMk cId="800611438" sldId="271"/>
        </pc:sldMkLst>
        <pc:picChg chg="add mod">
          <ac:chgData name="Valentina Coley" userId="6215a152-8e28-4d70-a23b-f36faab8332e" providerId="ADAL" clId="{18A41E13-D2C0-41C5-8435-914A3C16CCD4}" dt="2021-08-04T20:50:11.471" v="7" actId="1076"/>
          <ac:picMkLst>
            <pc:docMk/>
            <pc:sldMk cId="800611438" sldId="271"/>
            <ac:picMk id="5" creationId="{8C3544F1-A2D9-48FA-948E-18B66FC44834}"/>
          </ac:picMkLst>
        </pc:picChg>
        <pc:picChg chg="del">
          <ac:chgData name="Valentina Coley" userId="6215a152-8e28-4d70-a23b-f36faab8332e" providerId="ADAL" clId="{18A41E13-D2C0-41C5-8435-914A3C16CCD4}" dt="2021-08-04T20:49:39.165" v="0" actId="478"/>
          <ac:picMkLst>
            <pc:docMk/>
            <pc:sldMk cId="800611438" sldId="271"/>
            <ac:picMk id="1028" creationId="{79B734D9-D8EE-4830-9E4F-32973141456A}"/>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F15D85-1511-47ED-B924-9D779669B67C}" type="doc">
      <dgm:prSet loTypeId="urn:microsoft.com/office/officeart/2008/layout/VerticalCurvedList" loCatId="list" qsTypeId="urn:microsoft.com/office/officeart/2005/8/quickstyle/simple1" qsCatId="simple" csTypeId="urn:microsoft.com/office/officeart/2005/8/colors/accent0_1" csCatId="mainScheme" phldr="1"/>
      <dgm:spPr/>
      <dgm:t>
        <a:bodyPr/>
        <a:lstStyle/>
        <a:p>
          <a:endParaRPr lang="es-CO"/>
        </a:p>
      </dgm:t>
    </dgm:pt>
    <dgm:pt modelId="{63350784-0EC5-4D04-93F0-B93FA35AFD8D}">
      <dgm:prSet phldrT="[Texto]" custT="1"/>
      <dgm:spPr/>
      <dgm:t>
        <a:bodyPr/>
        <a:lstStyle/>
        <a:p>
          <a:r>
            <a:rPr lang="es-ES" sz="2400" b="0" i="0" dirty="0">
              <a:latin typeface="Century Gothic" panose="020B0502020202020204" pitchFamily="34" charset="0"/>
            </a:rPr>
            <a:t>Crear un blog con contenido original y de valor.</a:t>
          </a:r>
          <a:endParaRPr lang="es-CO" sz="2400" dirty="0">
            <a:latin typeface="Century Gothic" panose="020B0502020202020204" pitchFamily="34" charset="0"/>
          </a:endParaRPr>
        </a:p>
      </dgm:t>
    </dgm:pt>
    <dgm:pt modelId="{AE7BA183-3A45-4C0E-BEBF-F6B82843103C}" type="parTrans" cxnId="{359877E3-2659-4EF5-9870-680D18231A61}">
      <dgm:prSet/>
      <dgm:spPr/>
      <dgm:t>
        <a:bodyPr/>
        <a:lstStyle/>
        <a:p>
          <a:endParaRPr lang="es-CO" sz="1600">
            <a:latin typeface="Century Gothic" panose="020B0502020202020204" pitchFamily="34" charset="0"/>
          </a:endParaRPr>
        </a:p>
      </dgm:t>
    </dgm:pt>
    <dgm:pt modelId="{B43D7F07-AD32-4645-B2DC-C987874ED9A8}" type="sibTrans" cxnId="{359877E3-2659-4EF5-9870-680D18231A61}">
      <dgm:prSet/>
      <dgm:spPr/>
      <dgm:t>
        <a:bodyPr/>
        <a:lstStyle/>
        <a:p>
          <a:endParaRPr lang="es-CO" sz="1600">
            <a:latin typeface="Century Gothic" panose="020B0502020202020204" pitchFamily="34" charset="0"/>
          </a:endParaRPr>
        </a:p>
      </dgm:t>
    </dgm:pt>
    <dgm:pt modelId="{E32D4F60-7807-48C0-8915-4830DE0FEC1A}">
      <dgm:prSet phldrT="[Texto]" custT="1"/>
      <dgm:spPr/>
      <dgm:t>
        <a:bodyPr/>
        <a:lstStyle/>
        <a:p>
          <a:pPr>
            <a:buFont typeface="Arial" panose="020B0604020202020204" pitchFamily="34" charset="0"/>
            <a:buChar char="•"/>
          </a:pPr>
          <a:r>
            <a:rPr lang="es-CO" sz="2400" b="0" i="0" dirty="0">
              <a:latin typeface="Century Gothic" panose="020B0502020202020204" pitchFamily="34" charset="0"/>
            </a:rPr>
            <a:t>Utilizar las redes sociales.</a:t>
          </a:r>
          <a:endParaRPr lang="es-CO" sz="2400" dirty="0">
            <a:latin typeface="Century Gothic" panose="020B0502020202020204" pitchFamily="34" charset="0"/>
          </a:endParaRPr>
        </a:p>
      </dgm:t>
    </dgm:pt>
    <dgm:pt modelId="{4ECBB36D-C7F6-460F-898B-98EB95580451}" type="parTrans" cxnId="{A966D094-6D6B-49ED-B921-8BF7BDD502A9}">
      <dgm:prSet/>
      <dgm:spPr/>
      <dgm:t>
        <a:bodyPr/>
        <a:lstStyle/>
        <a:p>
          <a:endParaRPr lang="es-CO" sz="1600">
            <a:latin typeface="Century Gothic" panose="020B0502020202020204" pitchFamily="34" charset="0"/>
          </a:endParaRPr>
        </a:p>
      </dgm:t>
    </dgm:pt>
    <dgm:pt modelId="{C5E693F3-5C2B-4411-9817-03494572C59A}" type="sibTrans" cxnId="{A966D094-6D6B-49ED-B921-8BF7BDD502A9}">
      <dgm:prSet/>
      <dgm:spPr/>
      <dgm:t>
        <a:bodyPr/>
        <a:lstStyle/>
        <a:p>
          <a:endParaRPr lang="es-CO" sz="1600">
            <a:latin typeface="Century Gothic" panose="020B0502020202020204" pitchFamily="34" charset="0"/>
          </a:endParaRPr>
        </a:p>
      </dgm:t>
    </dgm:pt>
    <dgm:pt modelId="{DCB101F6-946F-4C92-801F-FC7840A7BB5A}">
      <dgm:prSet phldrT="[Texto]" custT="1"/>
      <dgm:spPr/>
      <dgm:t>
        <a:bodyPr/>
        <a:lstStyle/>
        <a:p>
          <a:pPr>
            <a:buFont typeface="Arial" panose="020B0604020202020204" pitchFamily="34" charset="0"/>
            <a:buChar char="•"/>
          </a:pPr>
          <a:r>
            <a:rPr lang="es-CO" sz="2400" b="0" i="0" dirty="0">
              <a:latin typeface="Century Gothic" panose="020B0502020202020204" pitchFamily="34" charset="0"/>
            </a:rPr>
            <a:t>Entregar tarjetas de presentación.</a:t>
          </a:r>
          <a:endParaRPr lang="es-CO" sz="2400" dirty="0">
            <a:latin typeface="Century Gothic" panose="020B0502020202020204" pitchFamily="34" charset="0"/>
          </a:endParaRPr>
        </a:p>
      </dgm:t>
    </dgm:pt>
    <dgm:pt modelId="{640A45A5-BA51-4391-B37F-72F3026F6BFF}" type="parTrans" cxnId="{03CA2C51-1882-4AE1-8EFF-10847E3710B9}">
      <dgm:prSet/>
      <dgm:spPr/>
      <dgm:t>
        <a:bodyPr/>
        <a:lstStyle/>
        <a:p>
          <a:endParaRPr lang="es-CO" sz="1600">
            <a:latin typeface="Century Gothic" panose="020B0502020202020204" pitchFamily="34" charset="0"/>
          </a:endParaRPr>
        </a:p>
      </dgm:t>
    </dgm:pt>
    <dgm:pt modelId="{620A3219-167A-4F54-A6C5-8840F7D8E098}" type="sibTrans" cxnId="{03CA2C51-1882-4AE1-8EFF-10847E3710B9}">
      <dgm:prSet/>
      <dgm:spPr/>
      <dgm:t>
        <a:bodyPr/>
        <a:lstStyle/>
        <a:p>
          <a:endParaRPr lang="es-CO" sz="1600">
            <a:latin typeface="Century Gothic" panose="020B0502020202020204" pitchFamily="34" charset="0"/>
          </a:endParaRPr>
        </a:p>
      </dgm:t>
    </dgm:pt>
    <dgm:pt modelId="{D6741DFA-5038-479B-9970-3334AD0A4720}" type="pres">
      <dgm:prSet presAssocID="{78F15D85-1511-47ED-B924-9D779669B67C}" presName="Name0" presStyleCnt="0">
        <dgm:presLayoutVars>
          <dgm:chMax val="7"/>
          <dgm:chPref val="7"/>
          <dgm:dir/>
        </dgm:presLayoutVars>
      </dgm:prSet>
      <dgm:spPr/>
    </dgm:pt>
    <dgm:pt modelId="{B6DB446C-6C96-4411-9271-2A486CACD1C4}" type="pres">
      <dgm:prSet presAssocID="{78F15D85-1511-47ED-B924-9D779669B67C}" presName="Name1" presStyleCnt="0"/>
      <dgm:spPr/>
    </dgm:pt>
    <dgm:pt modelId="{02A012DA-F1DE-477D-9BA5-6DCB3F057FF7}" type="pres">
      <dgm:prSet presAssocID="{78F15D85-1511-47ED-B924-9D779669B67C}" presName="cycle" presStyleCnt="0"/>
      <dgm:spPr/>
    </dgm:pt>
    <dgm:pt modelId="{B05A7795-CF14-4349-9F2D-E4693252BEB7}" type="pres">
      <dgm:prSet presAssocID="{78F15D85-1511-47ED-B924-9D779669B67C}" presName="srcNode" presStyleLbl="node1" presStyleIdx="0" presStyleCnt="3"/>
      <dgm:spPr/>
    </dgm:pt>
    <dgm:pt modelId="{4A59277C-3BC6-4571-9FF4-516F1C3F3921}" type="pres">
      <dgm:prSet presAssocID="{78F15D85-1511-47ED-B924-9D779669B67C}" presName="conn" presStyleLbl="parChTrans1D2" presStyleIdx="0" presStyleCnt="1"/>
      <dgm:spPr/>
    </dgm:pt>
    <dgm:pt modelId="{E70C8DDC-B8DD-42BB-BADD-0922E8E1A655}" type="pres">
      <dgm:prSet presAssocID="{78F15D85-1511-47ED-B924-9D779669B67C}" presName="extraNode" presStyleLbl="node1" presStyleIdx="0" presStyleCnt="3"/>
      <dgm:spPr/>
    </dgm:pt>
    <dgm:pt modelId="{98DA89DB-88FB-4E5F-A569-F247B5A10DB0}" type="pres">
      <dgm:prSet presAssocID="{78F15D85-1511-47ED-B924-9D779669B67C}" presName="dstNode" presStyleLbl="node1" presStyleIdx="0" presStyleCnt="3"/>
      <dgm:spPr/>
    </dgm:pt>
    <dgm:pt modelId="{ABD44A89-B523-49BB-AA19-EF3B4AA5ED9C}" type="pres">
      <dgm:prSet presAssocID="{63350784-0EC5-4D04-93F0-B93FA35AFD8D}" presName="text_1" presStyleLbl="node1" presStyleIdx="0" presStyleCnt="3">
        <dgm:presLayoutVars>
          <dgm:bulletEnabled val="1"/>
        </dgm:presLayoutVars>
      </dgm:prSet>
      <dgm:spPr/>
    </dgm:pt>
    <dgm:pt modelId="{0C41FEBF-AB44-4124-975A-2D86E7A41474}" type="pres">
      <dgm:prSet presAssocID="{63350784-0EC5-4D04-93F0-B93FA35AFD8D}" presName="accent_1" presStyleCnt="0"/>
      <dgm:spPr/>
    </dgm:pt>
    <dgm:pt modelId="{AA94CC27-1AAD-43B1-81BC-1E6C1FF454E3}" type="pres">
      <dgm:prSet presAssocID="{63350784-0EC5-4D04-93F0-B93FA35AFD8D}" presName="accentRepeatNode" presStyleLbl="solidFgAcc1" presStyleIdx="0" presStyleCnt="3"/>
      <dgm:spPr>
        <a:solidFill>
          <a:srgbClr val="30715D"/>
        </a:solidFill>
      </dgm:spPr>
    </dgm:pt>
    <dgm:pt modelId="{427DF323-5AE8-4B35-AC15-8C4C181672FA}" type="pres">
      <dgm:prSet presAssocID="{E32D4F60-7807-48C0-8915-4830DE0FEC1A}" presName="text_2" presStyleLbl="node1" presStyleIdx="1" presStyleCnt="3">
        <dgm:presLayoutVars>
          <dgm:bulletEnabled val="1"/>
        </dgm:presLayoutVars>
      </dgm:prSet>
      <dgm:spPr/>
    </dgm:pt>
    <dgm:pt modelId="{A40E62FA-E291-4878-9D4C-639D6417E82A}" type="pres">
      <dgm:prSet presAssocID="{E32D4F60-7807-48C0-8915-4830DE0FEC1A}" presName="accent_2" presStyleCnt="0"/>
      <dgm:spPr/>
    </dgm:pt>
    <dgm:pt modelId="{8F8EA0E9-0A09-41BE-B38F-A57931B782F4}" type="pres">
      <dgm:prSet presAssocID="{E32D4F60-7807-48C0-8915-4830DE0FEC1A}" presName="accentRepeatNode" presStyleLbl="solidFgAcc1" presStyleIdx="1" presStyleCnt="3"/>
      <dgm:spPr>
        <a:solidFill>
          <a:srgbClr val="30715D"/>
        </a:solidFill>
      </dgm:spPr>
    </dgm:pt>
    <dgm:pt modelId="{5F10454D-45DC-4441-BA8B-A523EF0EA4DF}" type="pres">
      <dgm:prSet presAssocID="{DCB101F6-946F-4C92-801F-FC7840A7BB5A}" presName="text_3" presStyleLbl="node1" presStyleIdx="2" presStyleCnt="3">
        <dgm:presLayoutVars>
          <dgm:bulletEnabled val="1"/>
        </dgm:presLayoutVars>
      </dgm:prSet>
      <dgm:spPr/>
    </dgm:pt>
    <dgm:pt modelId="{90C4FF17-CD4D-4768-AD70-8B8565F4D544}" type="pres">
      <dgm:prSet presAssocID="{DCB101F6-946F-4C92-801F-FC7840A7BB5A}" presName="accent_3" presStyleCnt="0"/>
      <dgm:spPr/>
    </dgm:pt>
    <dgm:pt modelId="{C87BB3BC-B1BF-46EE-930F-D0A915E24054}" type="pres">
      <dgm:prSet presAssocID="{DCB101F6-946F-4C92-801F-FC7840A7BB5A}" presName="accentRepeatNode" presStyleLbl="solidFgAcc1" presStyleIdx="2" presStyleCnt="3"/>
      <dgm:spPr>
        <a:solidFill>
          <a:srgbClr val="30715D"/>
        </a:solidFill>
      </dgm:spPr>
    </dgm:pt>
  </dgm:ptLst>
  <dgm:cxnLst>
    <dgm:cxn modelId="{03CA2C51-1882-4AE1-8EFF-10847E3710B9}" srcId="{78F15D85-1511-47ED-B924-9D779669B67C}" destId="{DCB101F6-946F-4C92-801F-FC7840A7BB5A}" srcOrd="2" destOrd="0" parTransId="{640A45A5-BA51-4391-B37F-72F3026F6BFF}" sibTransId="{620A3219-167A-4F54-A6C5-8840F7D8E098}"/>
    <dgm:cxn modelId="{4F0D4F76-C6D9-4AA9-8061-D8C266C60586}" type="presOf" srcId="{78F15D85-1511-47ED-B924-9D779669B67C}" destId="{D6741DFA-5038-479B-9970-3334AD0A4720}" srcOrd="0" destOrd="0" presId="urn:microsoft.com/office/officeart/2008/layout/VerticalCurvedList"/>
    <dgm:cxn modelId="{4381E48C-DCEE-457D-BD31-059F69A5BCF8}" type="presOf" srcId="{63350784-0EC5-4D04-93F0-B93FA35AFD8D}" destId="{ABD44A89-B523-49BB-AA19-EF3B4AA5ED9C}" srcOrd="0" destOrd="0" presId="urn:microsoft.com/office/officeart/2008/layout/VerticalCurvedList"/>
    <dgm:cxn modelId="{A966D094-6D6B-49ED-B921-8BF7BDD502A9}" srcId="{78F15D85-1511-47ED-B924-9D779669B67C}" destId="{E32D4F60-7807-48C0-8915-4830DE0FEC1A}" srcOrd="1" destOrd="0" parTransId="{4ECBB36D-C7F6-460F-898B-98EB95580451}" sibTransId="{C5E693F3-5C2B-4411-9817-03494572C59A}"/>
    <dgm:cxn modelId="{3D3EEFA2-3644-4E10-B85D-B590C913D025}" type="presOf" srcId="{DCB101F6-946F-4C92-801F-FC7840A7BB5A}" destId="{5F10454D-45DC-4441-BA8B-A523EF0EA4DF}" srcOrd="0" destOrd="0" presId="urn:microsoft.com/office/officeart/2008/layout/VerticalCurvedList"/>
    <dgm:cxn modelId="{528E22CC-94D2-4450-9D4B-00BA2F3B417D}" type="presOf" srcId="{B43D7F07-AD32-4645-B2DC-C987874ED9A8}" destId="{4A59277C-3BC6-4571-9FF4-516F1C3F3921}" srcOrd="0" destOrd="0" presId="urn:microsoft.com/office/officeart/2008/layout/VerticalCurvedList"/>
    <dgm:cxn modelId="{0BCB31D4-2CD1-49A4-8B3C-F975C90B3DC3}" type="presOf" srcId="{E32D4F60-7807-48C0-8915-4830DE0FEC1A}" destId="{427DF323-5AE8-4B35-AC15-8C4C181672FA}" srcOrd="0" destOrd="0" presId="urn:microsoft.com/office/officeart/2008/layout/VerticalCurvedList"/>
    <dgm:cxn modelId="{359877E3-2659-4EF5-9870-680D18231A61}" srcId="{78F15D85-1511-47ED-B924-9D779669B67C}" destId="{63350784-0EC5-4D04-93F0-B93FA35AFD8D}" srcOrd="0" destOrd="0" parTransId="{AE7BA183-3A45-4C0E-BEBF-F6B82843103C}" sibTransId="{B43D7F07-AD32-4645-B2DC-C987874ED9A8}"/>
    <dgm:cxn modelId="{8FA966ED-6CA3-4C0B-A917-07397CD35B1F}" type="presParOf" srcId="{D6741DFA-5038-479B-9970-3334AD0A4720}" destId="{B6DB446C-6C96-4411-9271-2A486CACD1C4}" srcOrd="0" destOrd="0" presId="urn:microsoft.com/office/officeart/2008/layout/VerticalCurvedList"/>
    <dgm:cxn modelId="{E0705C1C-AD89-4457-B50C-33B53AC73FDF}" type="presParOf" srcId="{B6DB446C-6C96-4411-9271-2A486CACD1C4}" destId="{02A012DA-F1DE-477D-9BA5-6DCB3F057FF7}" srcOrd="0" destOrd="0" presId="urn:microsoft.com/office/officeart/2008/layout/VerticalCurvedList"/>
    <dgm:cxn modelId="{36E3F678-67D2-4E57-9F86-B690E6226947}" type="presParOf" srcId="{02A012DA-F1DE-477D-9BA5-6DCB3F057FF7}" destId="{B05A7795-CF14-4349-9F2D-E4693252BEB7}" srcOrd="0" destOrd="0" presId="urn:microsoft.com/office/officeart/2008/layout/VerticalCurvedList"/>
    <dgm:cxn modelId="{019D2EE5-4A47-4759-8748-D1CD6CFDF7FE}" type="presParOf" srcId="{02A012DA-F1DE-477D-9BA5-6DCB3F057FF7}" destId="{4A59277C-3BC6-4571-9FF4-516F1C3F3921}" srcOrd="1" destOrd="0" presId="urn:microsoft.com/office/officeart/2008/layout/VerticalCurvedList"/>
    <dgm:cxn modelId="{A5F49105-C0A8-41F7-AED7-36432667AA94}" type="presParOf" srcId="{02A012DA-F1DE-477D-9BA5-6DCB3F057FF7}" destId="{E70C8DDC-B8DD-42BB-BADD-0922E8E1A655}" srcOrd="2" destOrd="0" presId="urn:microsoft.com/office/officeart/2008/layout/VerticalCurvedList"/>
    <dgm:cxn modelId="{B257CCAC-8021-42ED-88A6-9B612D7DF4FE}" type="presParOf" srcId="{02A012DA-F1DE-477D-9BA5-6DCB3F057FF7}" destId="{98DA89DB-88FB-4E5F-A569-F247B5A10DB0}" srcOrd="3" destOrd="0" presId="urn:microsoft.com/office/officeart/2008/layout/VerticalCurvedList"/>
    <dgm:cxn modelId="{2656FFF2-ECC7-4E6F-A4FD-FE0FE43ADB8F}" type="presParOf" srcId="{B6DB446C-6C96-4411-9271-2A486CACD1C4}" destId="{ABD44A89-B523-49BB-AA19-EF3B4AA5ED9C}" srcOrd="1" destOrd="0" presId="urn:microsoft.com/office/officeart/2008/layout/VerticalCurvedList"/>
    <dgm:cxn modelId="{E3018780-C6D7-4DA0-AE66-368E87C17B57}" type="presParOf" srcId="{B6DB446C-6C96-4411-9271-2A486CACD1C4}" destId="{0C41FEBF-AB44-4124-975A-2D86E7A41474}" srcOrd="2" destOrd="0" presId="urn:microsoft.com/office/officeart/2008/layout/VerticalCurvedList"/>
    <dgm:cxn modelId="{447203BF-6536-496A-8D1F-6971594B7126}" type="presParOf" srcId="{0C41FEBF-AB44-4124-975A-2D86E7A41474}" destId="{AA94CC27-1AAD-43B1-81BC-1E6C1FF454E3}" srcOrd="0" destOrd="0" presId="urn:microsoft.com/office/officeart/2008/layout/VerticalCurvedList"/>
    <dgm:cxn modelId="{EFA42E0A-9D6F-45AD-9DCB-44BB30E08C0C}" type="presParOf" srcId="{B6DB446C-6C96-4411-9271-2A486CACD1C4}" destId="{427DF323-5AE8-4B35-AC15-8C4C181672FA}" srcOrd="3" destOrd="0" presId="urn:microsoft.com/office/officeart/2008/layout/VerticalCurvedList"/>
    <dgm:cxn modelId="{E3359516-A118-4610-A20E-1ABD9F7A0A82}" type="presParOf" srcId="{B6DB446C-6C96-4411-9271-2A486CACD1C4}" destId="{A40E62FA-E291-4878-9D4C-639D6417E82A}" srcOrd="4" destOrd="0" presId="urn:microsoft.com/office/officeart/2008/layout/VerticalCurvedList"/>
    <dgm:cxn modelId="{20326E8C-FF45-4675-9ECE-E45A6D5C9EAD}" type="presParOf" srcId="{A40E62FA-E291-4878-9D4C-639D6417E82A}" destId="{8F8EA0E9-0A09-41BE-B38F-A57931B782F4}" srcOrd="0" destOrd="0" presId="urn:microsoft.com/office/officeart/2008/layout/VerticalCurvedList"/>
    <dgm:cxn modelId="{6A3D0FFA-C78C-4081-8CBB-EF39EB4AE2D2}" type="presParOf" srcId="{B6DB446C-6C96-4411-9271-2A486CACD1C4}" destId="{5F10454D-45DC-4441-BA8B-A523EF0EA4DF}" srcOrd="5" destOrd="0" presId="urn:microsoft.com/office/officeart/2008/layout/VerticalCurvedList"/>
    <dgm:cxn modelId="{34A09CA3-D5B5-4581-8F39-282173E98E2E}" type="presParOf" srcId="{B6DB446C-6C96-4411-9271-2A486CACD1C4}" destId="{90C4FF17-CD4D-4768-AD70-8B8565F4D544}" srcOrd="6" destOrd="0" presId="urn:microsoft.com/office/officeart/2008/layout/VerticalCurvedList"/>
    <dgm:cxn modelId="{B9CB796B-29CF-4FD8-B5D9-AF39198D11E0}" type="presParOf" srcId="{90C4FF17-CD4D-4768-AD70-8B8565F4D544}" destId="{C87BB3BC-B1BF-46EE-930F-D0A915E24054}"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F15D85-1511-47ED-B924-9D779669B67C}" type="doc">
      <dgm:prSet loTypeId="urn:microsoft.com/office/officeart/2008/layout/VerticalCurvedList" loCatId="list" qsTypeId="urn:microsoft.com/office/officeart/2005/8/quickstyle/simple1" qsCatId="simple" csTypeId="urn:microsoft.com/office/officeart/2005/8/colors/accent0_1" csCatId="mainScheme" phldr="1"/>
      <dgm:spPr/>
      <dgm:t>
        <a:bodyPr/>
        <a:lstStyle/>
        <a:p>
          <a:endParaRPr lang="es-CO"/>
        </a:p>
      </dgm:t>
    </dgm:pt>
    <dgm:pt modelId="{63350784-0EC5-4D04-93F0-B93FA35AFD8D}">
      <dgm:prSet phldrT="[Texto]" custT="1"/>
      <dgm:spPr/>
      <dgm:t>
        <a:bodyPr/>
        <a:lstStyle/>
        <a:p>
          <a:r>
            <a:rPr lang="es-ES" sz="2000" b="0" i="0" dirty="0">
              <a:latin typeface="Century Gothic" panose="020B0502020202020204" pitchFamily="34" charset="0"/>
            </a:rPr>
            <a:t>Escribir en blogs que tengan que ver con los productos o servicios que ofreces.</a:t>
          </a:r>
          <a:endParaRPr lang="es-CO" sz="2000" dirty="0">
            <a:latin typeface="Century Gothic" panose="020B0502020202020204" pitchFamily="34" charset="0"/>
          </a:endParaRPr>
        </a:p>
      </dgm:t>
    </dgm:pt>
    <dgm:pt modelId="{AE7BA183-3A45-4C0E-BEBF-F6B82843103C}" type="parTrans" cxnId="{359877E3-2659-4EF5-9870-680D18231A61}">
      <dgm:prSet/>
      <dgm:spPr/>
      <dgm:t>
        <a:bodyPr/>
        <a:lstStyle/>
        <a:p>
          <a:endParaRPr lang="es-CO" sz="1600">
            <a:latin typeface="Century Gothic" panose="020B0502020202020204" pitchFamily="34" charset="0"/>
          </a:endParaRPr>
        </a:p>
      </dgm:t>
    </dgm:pt>
    <dgm:pt modelId="{B43D7F07-AD32-4645-B2DC-C987874ED9A8}" type="sibTrans" cxnId="{359877E3-2659-4EF5-9870-680D18231A61}">
      <dgm:prSet/>
      <dgm:spPr/>
      <dgm:t>
        <a:bodyPr/>
        <a:lstStyle/>
        <a:p>
          <a:endParaRPr lang="es-CO" sz="1600">
            <a:latin typeface="Century Gothic" panose="020B0502020202020204" pitchFamily="34" charset="0"/>
          </a:endParaRPr>
        </a:p>
      </dgm:t>
    </dgm:pt>
    <dgm:pt modelId="{E32D4F60-7807-48C0-8915-4830DE0FEC1A}">
      <dgm:prSet phldrT="[Texto]" custT="1"/>
      <dgm:spPr/>
      <dgm:t>
        <a:bodyPr/>
        <a:lstStyle/>
        <a:p>
          <a:pPr>
            <a:buFont typeface="Arial" panose="020B0604020202020204" pitchFamily="34" charset="0"/>
            <a:buChar char="•"/>
          </a:pPr>
          <a:r>
            <a:rPr lang="es-CO" sz="2000" b="0" i="0" dirty="0">
              <a:latin typeface="Century Gothic" panose="020B0502020202020204" pitchFamily="34" charset="0"/>
            </a:rPr>
            <a:t>Ofrecer tutoriales o </a:t>
          </a:r>
          <a:r>
            <a:rPr lang="es-CO" sz="2000" b="0" i="0" dirty="0" err="1">
              <a:latin typeface="Century Gothic" panose="020B0502020202020204" pitchFamily="34" charset="0"/>
            </a:rPr>
            <a:t>webinars</a:t>
          </a:r>
          <a:r>
            <a:rPr lang="es-CO" sz="2000" b="0" i="0" dirty="0">
              <a:latin typeface="Century Gothic" panose="020B0502020202020204" pitchFamily="34" charset="0"/>
            </a:rPr>
            <a:t>.</a:t>
          </a:r>
          <a:endParaRPr lang="es-CO" sz="2000" dirty="0">
            <a:latin typeface="Century Gothic" panose="020B0502020202020204" pitchFamily="34" charset="0"/>
          </a:endParaRPr>
        </a:p>
      </dgm:t>
    </dgm:pt>
    <dgm:pt modelId="{4ECBB36D-C7F6-460F-898B-98EB95580451}" type="parTrans" cxnId="{A966D094-6D6B-49ED-B921-8BF7BDD502A9}">
      <dgm:prSet/>
      <dgm:spPr/>
      <dgm:t>
        <a:bodyPr/>
        <a:lstStyle/>
        <a:p>
          <a:endParaRPr lang="es-CO" sz="1600">
            <a:latin typeface="Century Gothic" panose="020B0502020202020204" pitchFamily="34" charset="0"/>
          </a:endParaRPr>
        </a:p>
      </dgm:t>
    </dgm:pt>
    <dgm:pt modelId="{C5E693F3-5C2B-4411-9817-03494572C59A}" type="sibTrans" cxnId="{A966D094-6D6B-49ED-B921-8BF7BDD502A9}">
      <dgm:prSet/>
      <dgm:spPr/>
      <dgm:t>
        <a:bodyPr/>
        <a:lstStyle/>
        <a:p>
          <a:endParaRPr lang="es-CO" sz="1600">
            <a:latin typeface="Century Gothic" panose="020B0502020202020204" pitchFamily="34" charset="0"/>
          </a:endParaRPr>
        </a:p>
      </dgm:t>
    </dgm:pt>
    <dgm:pt modelId="{DCB101F6-946F-4C92-801F-FC7840A7BB5A}">
      <dgm:prSet phldrT="[Texto]" custT="1"/>
      <dgm:spPr/>
      <dgm:t>
        <a:bodyPr/>
        <a:lstStyle/>
        <a:p>
          <a:pPr>
            <a:buFont typeface="Arial" panose="020B0604020202020204" pitchFamily="34" charset="0"/>
            <a:buChar char="•"/>
          </a:pPr>
          <a:r>
            <a:rPr lang="es-CO" sz="2000" b="0" i="0" dirty="0">
              <a:latin typeface="Century Gothic" panose="020B0502020202020204" pitchFamily="34" charset="0"/>
            </a:rPr>
            <a:t>Asistir a eventos de negocios, como ferias de emprendimientos.</a:t>
          </a:r>
          <a:endParaRPr lang="es-CO" sz="2000" dirty="0">
            <a:latin typeface="Century Gothic" panose="020B0502020202020204" pitchFamily="34" charset="0"/>
          </a:endParaRPr>
        </a:p>
      </dgm:t>
    </dgm:pt>
    <dgm:pt modelId="{640A45A5-BA51-4391-B37F-72F3026F6BFF}" type="parTrans" cxnId="{03CA2C51-1882-4AE1-8EFF-10847E3710B9}">
      <dgm:prSet/>
      <dgm:spPr/>
      <dgm:t>
        <a:bodyPr/>
        <a:lstStyle/>
        <a:p>
          <a:endParaRPr lang="es-CO" sz="1600">
            <a:latin typeface="Century Gothic" panose="020B0502020202020204" pitchFamily="34" charset="0"/>
          </a:endParaRPr>
        </a:p>
      </dgm:t>
    </dgm:pt>
    <dgm:pt modelId="{620A3219-167A-4F54-A6C5-8840F7D8E098}" type="sibTrans" cxnId="{03CA2C51-1882-4AE1-8EFF-10847E3710B9}">
      <dgm:prSet/>
      <dgm:spPr/>
      <dgm:t>
        <a:bodyPr/>
        <a:lstStyle/>
        <a:p>
          <a:endParaRPr lang="es-CO" sz="1600">
            <a:latin typeface="Century Gothic" panose="020B0502020202020204" pitchFamily="34" charset="0"/>
          </a:endParaRPr>
        </a:p>
      </dgm:t>
    </dgm:pt>
    <dgm:pt modelId="{D6741DFA-5038-479B-9970-3334AD0A4720}" type="pres">
      <dgm:prSet presAssocID="{78F15D85-1511-47ED-B924-9D779669B67C}" presName="Name0" presStyleCnt="0">
        <dgm:presLayoutVars>
          <dgm:chMax val="7"/>
          <dgm:chPref val="7"/>
          <dgm:dir/>
        </dgm:presLayoutVars>
      </dgm:prSet>
      <dgm:spPr/>
    </dgm:pt>
    <dgm:pt modelId="{B6DB446C-6C96-4411-9271-2A486CACD1C4}" type="pres">
      <dgm:prSet presAssocID="{78F15D85-1511-47ED-B924-9D779669B67C}" presName="Name1" presStyleCnt="0"/>
      <dgm:spPr/>
    </dgm:pt>
    <dgm:pt modelId="{02A012DA-F1DE-477D-9BA5-6DCB3F057FF7}" type="pres">
      <dgm:prSet presAssocID="{78F15D85-1511-47ED-B924-9D779669B67C}" presName="cycle" presStyleCnt="0"/>
      <dgm:spPr/>
    </dgm:pt>
    <dgm:pt modelId="{B05A7795-CF14-4349-9F2D-E4693252BEB7}" type="pres">
      <dgm:prSet presAssocID="{78F15D85-1511-47ED-B924-9D779669B67C}" presName="srcNode" presStyleLbl="node1" presStyleIdx="0" presStyleCnt="3"/>
      <dgm:spPr/>
    </dgm:pt>
    <dgm:pt modelId="{4A59277C-3BC6-4571-9FF4-516F1C3F3921}" type="pres">
      <dgm:prSet presAssocID="{78F15D85-1511-47ED-B924-9D779669B67C}" presName="conn" presStyleLbl="parChTrans1D2" presStyleIdx="0" presStyleCnt="1"/>
      <dgm:spPr/>
    </dgm:pt>
    <dgm:pt modelId="{E70C8DDC-B8DD-42BB-BADD-0922E8E1A655}" type="pres">
      <dgm:prSet presAssocID="{78F15D85-1511-47ED-B924-9D779669B67C}" presName="extraNode" presStyleLbl="node1" presStyleIdx="0" presStyleCnt="3"/>
      <dgm:spPr/>
    </dgm:pt>
    <dgm:pt modelId="{98DA89DB-88FB-4E5F-A569-F247B5A10DB0}" type="pres">
      <dgm:prSet presAssocID="{78F15D85-1511-47ED-B924-9D779669B67C}" presName="dstNode" presStyleLbl="node1" presStyleIdx="0" presStyleCnt="3"/>
      <dgm:spPr/>
    </dgm:pt>
    <dgm:pt modelId="{ABD44A89-B523-49BB-AA19-EF3B4AA5ED9C}" type="pres">
      <dgm:prSet presAssocID="{63350784-0EC5-4D04-93F0-B93FA35AFD8D}" presName="text_1" presStyleLbl="node1" presStyleIdx="0" presStyleCnt="3">
        <dgm:presLayoutVars>
          <dgm:bulletEnabled val="1"/>
        </dgm:presLayoutVars>
      </dgm:prSet>
      <dgm:spPr/>
    </dgm:pt>
    <dgm:pt modelId="{0C41FEBF-AB44-4124-975A-2D86E7A41474}" type="pres">
      <dgm:prSet presAssocID="{63350784-0EC5-4D04-93F0-B93FA35AFD8D}" presName="accent_1" presStyleCnt="0"/>
      <dgm:spPr/>
    </dgm:pt>
    <dgm:pt modelId="{AA94CC27-1AAD-43B1-81BC-1E6C1FF454E3}" type="pres">
      <dgm:prSet presAssocID="{63350784-0EC5-4D04-93F0-B93FA35AFD8D}" presName="accentRepeatNode" presStyleLbl="solidFgAcc1" presStyleIdx="0" presStyleCnt="3"/>
      <dgm:spPr>
        <a:solidFill>
          <a:srgbClr val="30715D"/>
        </a:solidFill>
      </dgm:spPr>
    </dgm:pt>
    <dgm:pt modelId="{427DF323-5AE8-4B35-AC15-8C4C181672FA}" type="pres">
      <dgm:prSet presAssocID="{E32D4F60-7807-48C0-8915-4830DE0FEC1A}" presName="text_2" presStyleLbl="node1" presStyleIdx="1" presStyleCnt="3">
        <dgm:presLayoutVars>
          <dgm:bulletEnabled val="1"/>
        </dgm:presLayoutVars>
      </dgm:prSet>
      <dgm:spPr/>
    </dgm:pt>
    <dgm:pt modelId="{A40E62FA-E291-4878-9D4C-639D6417E82A}" type="pres">
      <dgm:prSet presAssocID="{E32D4F60-7807-48C0-8915-4830DE0FEC1A}" presName="accent_2" presStyleCnt="0"/>
      <dgm:spPr/>
    </dgm:pt>
    <dgm:pt modelId="{8F8EA0E9-0A09-41BE-B38F-A57931B782F4}" type="pres">
      <dgm:prSet presAssocID="{E32D4F60-7807-48C0-8915-4830DE0FEC1A}" presName="accentRepeatNode" presStyleLbl="solidFgAcc1" presStyleIdx="1" presStyleCnt="3"/>
      <dgm:spPr>
        <a:solidFill>
          <a:srgbClr val="30715D"/>
        </a:solidFill>
      </dgm:spPr>
    </dgm:pt>
    <dgm:pt modelId="{5F10454D-45DC-4441-BA8B-A523EF0EA4DF}" type="pres">
      <dgm:prSet presAssocID="{DCB101F6-946F-4C92-801F-FC7840A7BB5A}" presName="text_3" presStyleLbl="node1" presStyleIdx="2" presStyleCnt="3">
        <dgm:presLayoutVars>
          <dgm:bulletEnabled val="1"/>
        </dgm:presLayoutVars>
      </dgm:prSet>
      <dgm:spPr/>
    </dgm:pt>
    <dgm:pt modelId="{90C4FF17-CD4D-4768-AD70-8B8565F4D544}" type="pres">
      <dgm:prSet presAssocID="{DCB101F6-946F-4C92-801F-FC7840A7BB5A}" presName="accent_3" presStyleCnt="0"/>
      <dgm:spPr/>
    </dgm:pt>
    <dgm:pt modelId="{C87BB3BC-B1BF-46EE-930F-D0A915E24054}" type="pres">
      <dgm:prSet presAssocID="{DCB101F6-946F-4C92-801F-FC7840A7BB5A}" presName="accentRepeatNode" presStyleLbl="solidFgAcc1" presStyleIdx="2" presStyleCnt="3"/>
      <dgm:spPr>
        <a:solidFill>
          <a:srgbClr val="30715D"/>
        </a:solidFill>
      </dgm:spPr>
    </dgm:pt>
  </dgm:ptLst>
  <dgm:cxnLst>
    <dgm:cxn modelId="{03CA2C51-1882-4AE1-8EFF-10847E3710B9}" srcId="{78F15D85-1511-47ED-B924-9D779669B67C}" destId="{DCB101F6-946F-4C92-801F-FC7840A7BB5A}" srcOrd="2" destOrd="0" parTransId="{640A45A5-BA51-4391-B37F-72F3026F6BFF}" sibTransId="{620A3219-167A-4F54-A6C5-8840F7D8E098}"/>
    <dgm:cxn modelId="{4F0D4F76-C6D9-4AA9-8061-D8C266C60586}" type="presOf" srcId="{78F15D85-1511-47ED-B924-9D779669B67C}" destId="{D6741DFA-5038-479B-9970-3334AD0A4720}" srcOrd="0" destOrd="0" presId="urn:microsoft.com/office/officeart/2008/layout/VerticalCurvedList"/>
    <dgm:cxn modelId="{4381E48C-DCEE-457D-BD31-059F69A5BCF8}" type="presOf" srcId="{63350784-0EC5-4D04-93F0-B93FA35AFD8D}" destId="{ABD44A89-B523-49BB-AA19-EF3B4AA5ED9C}" srcOrd="0" destOrd="0" presId="urn:microsoft.com/office/officeart/2008/layout/VerticalCurvedList"/>
    <dgm:cxn modelId="{A966D094-6D6B-49ED-B921-8BF7BDD502A9}" srcId="{78F15D85-1511-47ED-B924-9D779669B67C}" destId="{E32D4F60-7807-48C0-8915-4830DE0FEC1A}" srcOrd="1" destOrd="0" parTransId="{4ECBB36D-C7F6-460F-898B-98EB95580451}" sibTransId="{C5E693F3-5C2B-4411-9817-03494572C59A}"/>
    <dgm:cxn modelId="{3D3EEFA2-3644-4E10-B85D-B590C913D025}" type="presOf" srcId="{DCB101F6-946F-4C92-801F-FC7840A7BB5A}" destId="{5F10454D-45DC-4441-BA8B-A523EF0EA4DF}" srcOrd="0" destOrd="0" presId="urn:microsoft.com/office/officeart/2008/layout/VerticalCurvedList"/>
    <dgm:cxn modelId="{528E22CC-94D2-4450-9D4B-00BA2F3B417D}" type="presOf" srcId="{B43D7F07-AD32-4645-B2DC-C987874ED9A8}" destId="{4A59277C-3BC6-4571-9FF4-516F1C3F3921}" srcOrd="0" destOrd="0" presId="urn:microsoft.com/office/officeart/2008/layout/VerticalCurvedList"/>
    <dgm:cxn modelId="{0BCB31D4-2CD1-49A4-8B3C-F975C90B3DC3}" type="presOf" srcId="{E32D4F60-7807-48C0-8915-4830DE0FEC1A}" destId="{427DF323-5AE8-4B35-AC15-8C4C181672FA}" srcOrd="0" destOrd="0" presId="urn:microsoft.com/office/officeart/2008/layout/VerticalCurvedList"/>
    <dgm:cxn modelId="{359877E3-2659-4EF5-9870-680D18231A61}" srcId="{78F15D85-1511-47ED-B924-9D779669B67C}" destId="{63350784-0EC5-4D04-93F0-B93FA35AFD8D}" srcOrd="0" destOrd="0" parTransId="{AE7BA183-3A45-4C0E-BEBF-F6B82843103C}" sibTransId="{B43D7F07-AD32-4645-B2DC-C987874ED9A8}"/>
    <dgm:cxn modelId="{8FA966ED-6CA3-4C0B-A917-07397CD35B1F}" type="presParOf" srcId="{D6741DFA-5038-479B-9970-3334AD0A4720}" destId="{B6DB446C-6C96-4411-9271-2A486CACD1C4}" srcOrd="0" destOrd="0" presId="urn:microsoft.com/office/officeart/2008/layout/VerticalCurvedList"/>
    <dgm:cxn modelId="{E0705C1C-AD89-4457-B50C-33B53AC73FDF}" type="presParOf" srcId="{B6DB446C-6C96-4411-9271-2A486CACD1C4}" destId="{02A012DA-F1DE-477D-9BA5-6DCB3F057FF7}" srcOrd="0" destOrd="0" presId="urn:microsoft.com/office/officeart/2008/layout/VerticalCurvedList"/>
    <dgm:cxn modelId="{36E3F678-67D2-4E57-9F86-B690E6226947}" type="presParOf" srcId="{02A012DA-F1DE-477D-9BA5-6DCB3F057FF7}" destId="{B05A7795-CF14-4349-9F2D-E4693252BEB7}" srcOrd="0" destOrd="0" presId="urn:microsoft.com/office/officeart/2008/layout/VerticalCurvedList"/>
    <dgm:cxn modelId="{019D2EE5-4A47-4759-8748-D1CD6CFDF7FE}" type="presParOf" srcId="{02A012DA-F1DE-477D-9BA5-6DCB3F057FF7}" destId="{4A59277C-3BC6-4571-9FF4-516F1C3F3921}" srcOrd="1" destOrd="0" presId="urn:microsoft.com/office/officeart/2008/layout/VerticalCurvedList"/>
    <dgm:cxn modelId="{A5F49105-C0A8-41F7-AED7-36432667AA94}" type="presParOf" srcId="{02A012DA-F1DE-477D-9BA5-6DCB3F057FF7}" destId="{E70C8DDC-B8DD-42BB-BADD-0922E8E1A655}" srcOrd="2" destOrd="0" presId="urn:microsoft.com/office/officeart/2008/layout/VerticalCurvedList"/>
    <dgm:cxn modelId="{B257CCAC-8021-42ED-88A6-9B612D7DF4FE}" type="presParOf" srcId="{02A012DA-F1DE-477D-9BA5-6DCB3F057FF7}" destId="{98DA89DB-88FB-4E5F-A569-F247B5A10DB0}" srcOrd="3" destOrd="0" presId="urn:microsoft.com/office/officeart/2008/layout/VerticalCurvedList"/>
    <dgm:cxn modelId="{2656FFF2-ECC7-4E6F-A4FD-FE0FE43ADB8F}" type="presParOf" srcId="{B6DB446C-6C96-4411-9271-2A486CACD1C4}" destId="{ABD44A89-B523-49BB-AA19-EF3B4AA5ED9C}" srcOrd="1" destOrd="0" presId="urn:microsoft.com/office/officeart/2008/layout/VerticalCurvedList"/>
    <dgm:cxn modelId="{E3018780-C6D7-4DA0-AE66-368E87C17B57}" type="presParOf" srcId="{B6DB446C-6C96-4411-9271-2A486CACD1C4}" destId="{0C41FEBF-AB44-4124-975A-2D86E7A41474}" srcOrd="2" destOrd="0" presId="urn:microsoft.com/office/officeart/2008/layout/VerticalCurvedList"/>
    <dgm:cxn modelId="{447203BF-6536-496A-8D1F-6971594B7126}" type="presParOf" srcId="{0C41FEBF-AB44-4124-975A-2D86E7A41474}" destId="{AA94CC27-1AAD-43B1-81BC-1E6C1FF454E3}" srcOrd="0" destOrd="0" presId="urn:microsoft.com/office/officeart/2008/layout/VerticalCurvedList"/>
    <dgm:cxn modelId="{EFA42E0A-9D6F-45AD-9DCB-44BB30E08C0C}" type="presParOf" srcId="{B6DB446C-6C96-4411-9271-2A486CACD1C4}" destId="{427DF323-5AE8-4B35-AC15-8C4C181672FA}" srcOrd="3" destOrd="0" presId="urn:microsoft.com/office/officeart/2008/layout/VerticalCurvedList"/>
    <dgm:cxn modelId="{E3359516-A118-4610-A20E-1ABD9F7A0A82}" type="presParOf" srcId="{B6DB446C-6C96-4411-9271-2A486CACD1C4}" destId="{A40E62FA-E291-4878-9D4C-639D6417E82A}" srcOrd="4" destOrd="0" presId="urn:microsoft.com/office/officeart/2008/layout/VerticalCurvedList"/>
    <dgm:cxn modelId="{20326E8C-FF45-4675-9ECE-E45A6D5C9EAD}" type="presParOf" srcId="{A40E62FA-E291-4878-9D4C-639D6417E82A}" destId="{8F8EA0E9-0A09-41BE-B38F-A57931B782F4}" srcOrd="0" destOrd="0" presId="urn:microsoft.com/office/officeart/2008/layout/VerticalCurvedList"/>
    <dgm:cxn modelId="{6A3D0FFA-C78C-4081-8CBB-EF39EB4AE2D2}" type="presParOf" srcId="{B6DB446C-6C96-4411-9271-2A486CACD1C4}" destId="{5F10454D-45DC-4441-BA8B-A523EF0EA4DF}" srcOrd="5" destOrd="0" presId="urn:microsoft.com/office/officeart/2008/layout/VerticalCurvedList"/>
    <dgm:cxn modelId="{34A09CA3-D5B5-4581-8F39-282173E98E2E}" type="presParOf" srcId="{B6DB446C-6C96-4411-9271-2A486CACD1C4}" destId="{90C4FF17-CD4D-4768-AD70-8B8565F4D544}" srcOrd="6" destOrd="0" presId="urn:microsoft.com/office/officeart/2008/layout/VerticalCurvedList"/>
    <dgm:cxn modelId="{B9CB796B-29CF-4FD8-B5D9-AF39198D11E0}" type="presParOf" srcId="{90C4FF17-CD4D-4768-AD70-8B8565F4D544}" destId="{C87BB3BC-B1BF-46EE-930F-D0A915E24054}"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F488D6-12E7-428A-B4B9-1B435A0B5BF4}" type="doc">
      <dgm:prSet loTypeId="urn:microsoft.com/office/officeart/2005/8/layout/hProcess7" loCatId="list" qsTypeId="urn:microsoft.com/office/officeart/2005/8/quickstyle/simple1" qsCatId="simple" csTypeId="urn:microsoft.com/office/officeart/2005/8/colors/accent0_2" csCatId="mainScheme" phldr="1"/>
      <dgm:spPr/>
      <dgm:t>
        <a:bodyPr/>
        <a:lstStyle/>
        <a:p>
          <a:endParaRPr lang="es-CO"/>
        </a:p>
      </dgm:t>
    </dgm:pt>
    <dgm:pt modelId="{DE0C71AA-E070-40EC-A41E-B7EEB17C585F}">
      <dgm:prSet phldrT="[Texto]"/>
      <dgm:spPr/>
      <dgm:t>
        <a:bodyPr/>
        <a:lstStyle/>
        <a:p>
          <a:r>
            <a:rPr lang="es-ES" dirty="0">
              <a:latin typeface="Century Gothic" panose="020B0502020202020204" pitchFamily="34" charset="0"/>
            </a:rPr>
            <a:t>WhatsApp </a:t>
          </a:r>
          <a:r>
            <a:rPr lang="es-ES" dirty="0" err="1">
              <a:latin typeface="Century Gothic" panose="020B0502020202020204" pitchFamily="34" charset="0"/>
            </a:rPr>
            <a:t>Busines</a:t>
          </a:r>
          <a:r>
            <a:rPr lang="es-ES" dirty="0">
              <a:latin typeface="Century Gothic" panose="020B0502020202020204" pitchFamily="34" charset="0"/>
            </a:rPr>
            <a:t> </a:t>
          </a:r>
          <a:endParaRPr lang="es-CO" dirty="0">
            <a:latin typeface="Century Gothic" panose="020B0502020202020204" pitchFamily="34" charset="0"/>
          </a:endParaRPr>
        </a:p>
      </dgm:t>
    </dgm:pt>
    <dgm:pt modelId="{F03D2A86-957D-40C9-B4BD-A07B867102EE}" type="parTrans" cxnId="{A91AA596-3CA5-4139-BE26-E641FAD49011}">
      <dgm:prSet/>
      <dgm:spPr/>
      <dgm:t>
        <a:bodyPr/>
        <a:lstStyle/>
        <a:p>
          <a:endParaRPr lang="es-CO">
            <a:latin typeface="Century Gothic" panose="020B0502020202020204" pitchFamily="34" charset="0"/>
          </a:endParaRPr>
        </a:p>
      </dgm:t>
    </dgm:pt>
    <dgm:pt modelId="{524FCD19-9E81-4451-A012-D7B4E6ACA5D8}" type="sibTrans" cxnId="{A91AA596-3CA5-4139-BE26-E641FAD49011}">
      <dgm:prSet/>
      <dgm:spPr/>
      <dgm:t>
        <a:bodyPr/>
        <a:lstStyle/>
        <a:p>
          <a:endParaRPr lang="es-CO">
            <a:latin typeface="Century Gothic" panose="020B0502020202020204" pitchFamily="34" charset="0"/>
          </a:endParaRPr>
        </a:p>
      </dgm:t>
    </dgm:pt>
    <dgm:pt modelId="{6DC78A98-4154-4004-BFD0-1AE71DF7CAD1}">
      <dgm:prSet phldrT="[Texto]"/>
      <dgm:spPr/>
      <dgm:t>
        <a:bodyPr/>
        <a:lstStyle/>
        <a:p>
          <a:r>
            <a:rPr lang="es-ES" b="0" i="0" dirty="0">
              <a:latin typeface="Century Gothic" panose="020B0502020202020204" pitchFamily="34" charset="0"/>
            </a:rPr>
            <a:t>Será clave que la incorpores en tu estrategia de negocio para mantenerte comunicado con tus clientes.</a:t>
          </a:r>
          <a:endParaRPr lang="es-CO" dirty="0">
            <a:latin typeface="Century Gothic" panose="020B0502020202020204" pitchFamily="34" charset="0"/>
          </a:endParaRPr>
        </a:p>
      </dgm:t>
    </dgm:pt>
    <dgm:pt modelId="{3EF80FEF-1AAD-4FAB-A3A2-C214EB16E99C}" type="parTrans" cxnId="{2A8C9E4F-C70C-4918-9DE7-5C5F247C7FE7}">
      <dgm:prSet/>
      <dgm:spPr/>
      <dgm:t>
        <a:bodyPr/>
        <a:lstStyle/>
        <a:p>
          <a:endParaRPr lang="es-CO">
            <a:latin typeface="Century Gothic" panose="020B0502020202020204" pitchFamily="34" charset="0"/>
          </a:endParaRPr>
        </a:p>
      </dgm:t>
    </dgm:pt>
    <dgm:pt modelId="{7597D962-92CE-488F-978D-732E97876536}" type="sibTrans" cxnId="{2A8C9E4F-C70C-4918-9DE7-5C5F247C7FE7}">
      <dgm:prSet/>
      <dgm:spPr/>
      <dgm:t>
        <a:bodyPr/>
        <a:lstStyle/>
        <a:p>
          <a:endParaRPr lang="es-CO">
            <a:latin typeface="Century Gothic" panose="020B0502020202020204" pitchFamily="34" charset="0"/>
          </a:endParaRPr>
        </a:p>
      </dgm:t>
    </dgm:pt>
    <dgm:pt modelId="{823B0DDF-3E69-440F-B021-5DA3FB4F9F6A}">
      <dgm:prSet phldrT="[Texto]"/>
      <dgm:spPr/>
      <dgm:t>
        <a:bodyPr/>
        <a:lstStyle/>
        <a:p>
          <a:r>
            <a:rPr lang="es-ES" b="0" i="0" dirty="0">
              <a:latin typeface="Century Gothic" panose="020B0502020202020204" pitchFamily="34" charset="0"/>
            </a:rPr>
            <a:t>Si tu negocio es de carpintería, plomería, banquetes, albañilería, construcción o animación de eventos, esta es una de las apps para emprendedores que te ayudará a encontrar clientes. Con tecnología de geolocalización</a:t>
          </a:r>
          <a:endParaRPr lang="es-CO" dirty="0">
            <a:latin typeface="Century Gothic" panose="020B0502020202020204" pitchFamily="34" charset="0"/>
          </a:endParaRPr>
        </a:p>
      </dgm:t>
    </dgm:pt>
    <dgm:pt modelId="{03FD15C0-F097-4A3B-87D6-D741161CD9D5}" type="parTrans" cxnId="{B5EEC9F0-AAF7-436B-94F8-32D79377133C}">
      <dgm:prSet/>
      <dgm:spPr/>
      <dgm:t>
        <a:bodyPr/>
        <a:lstStyle/>
        <a:p>
          <a:endParaRPr lang="es-CO">
            <a:latin typeface="Century Gothic" panose="020B0502020202020204" pitchFamily="34" charset="0"/>
          </a:endParaRPr>
        </a:p>
      </dgm:t>
    </dgm:pt>
    <dgm:pt modelId="{7C877735-0DA6-48BB-BD45-60E683CC33DD}" type="sibTrans" cxnId="{B5EEC9F0-AAF7-436B-94F8-32D79377133C}">
      <dgm:prSet/>
      <dgm:spPr/>
      <dgm:t>
        <a:bodyPr/>
        <a:lstStyle/>
        <a:p>
          <a:endParaRPr lang="es-CO">
            <a:latin typeface="Century Gothic" panose="020B0502020202020204" pitchFamily="34" charset="0"/>
          </a:endParaRPr>
        </a:p>
      </dgm:t>
    </dgm:pt>
    <dgm:pt modelId="{9DD3D938-9252-4E1F-ACBA-ADB29D2B9725}">
      <dgm:prSet phldrT="[Texto]"/>
      <dgm:spPr/>
      <dgm:t>
        <a:bodyPr/>
        <a:lstStyle/>
        <a:p>
          <a:r>
            <a:rPr lang="es-ES" dirty="0" err="1">
              <a:latin typeface="Century Gothic" panose="020B0502020202020204" pitchFamily="34" charset="0"/>
            </a:rPr>
            <a:t>FreshBooks</a:t>
          </a:r>
          <a:endParaRPr lang="es-CO" dirty="0">
            <a:latin typeface="Century Gothic" panose="020B0502020202020204" pitchFamily="34" charset="0"/>
          </a:endParaRPr>
        </a:p>
      </dgm:t>
    </dgm:pt>
    <dgm:pt modelId="{D12F9818-7D29-40D1-87FD-A8870819BAF3}" type="parTrans" cxnId="{56BC6F94-25DF-41BA-A754-52188E751490}">
      <dgm:prSet/>
      <dgm:spPr/>
      <dgm:t>
        <a:bodyPr/>
        <a:lstStyle/>
        <a:p>
          <a:endParaRPr lang="es-CO">
            <a:latin typeface="Century Gothic" panose="020B0502020202020204" pitchFamily="34" charset="0"/>
          </a:endParaRPr>
        </a:p>
      </dgm:t>
    </dgm:pt>
    <dgm:pt modelId="{944B7357-E6B5-4094-B5F6-D0EEB247D157}" type="sibTrans" cxnId="{56BC6F94-25DF-41BA-A754-52188E751490}">
      <dgm:prSet/>
      <dgm:spPr/>
      <dgm:t>
        <a:bodyPr/>
        <a:lstStyle/>
        <a:p>
          <a:endParaRPr lang="es-CO">
            <a:latin typeface="Century Gothic" panose="020B0502020202020204" pitchFamily="34" charset="0"/>
          </a:endParaRPr>
        </a:p>
      </dgm:t>
    </dgm:pt>
    <dgm:pt modelId="{ECFD7967-72BC-4150-8CEF-CD72C46007D6}">
      <dgm:prSet phldrT="[Texto]"/>
      <dgm:spPr/>
      <dgm:t>
        <a:bodyPr/>
        <a:lstStyle/>
        <a:p>
          <a:r>
            <a:rPr lang="es-ES" b="0" i="0" dirty="0">
              <a:latin typeface="Century Gothic" panose="020B0502020202020204" pitchFamily="34" charset="0"/>
            </a:rPr>
            <a:t>Esta app para negocios es ideal pues te permitirá organizar tus finanzas de una forma rápida, fácil y segura. Incluye recordatorios de pagos, facturas en línea, hojas de cálculo, reportes de gastos y una herramienta para hacer cálculos de impuestos.</a:t>
          </a:r>
          <a:endParaRPr lang="es-CO" dirty="0">
            <a:latin typeface="Century Gothic" panose="020B0502020202020204" pitchFamily="34" charset="0"/>
          </a:endParaRPr>
        </a:p>
      </dgm:t>
    </dgm:pt>
    <dgm:pt modelId="{3D4C4591-DE1B-40D7-8987-0D3AB5176600}" type="parTrans" cxnId="{29BDD934-B903-451C-9EF7-C7B4D8EB9558}">
      <dgm:prSet/>
      <dgm:spPr/>
      <dgm:t>
        <a:bodyPr/>
        <a:lstStyle/>
        <a:p>
          <a:endParaRPr lang="es-CO">
            <a:latin typeface="Century Gothic" panose="020B0502020202020204" pitchFamily="34" charset="0"/>
          </a:endParaRPr>
        </a:p>
      </dgm:t>
    </dgm:pt>
    <dgm:pt modelId="{7057001D-75BE-4C21-8838-3A171BD08A55}" type="sibTrans" cxnId="{29BDD934-B903-451C-9EF7-C7B4D8EB9558}">
      <dgm:prSet/>
      <dgm:spPr/>
      <dgm:t>
        <a:bodyPr/>
        <a:lstStyle/>
        <a:p>
          <a:endParaRPr lang="es-CO">
            <a:latin typeface="Century Gothic" panose="020B0502020202020204" pitchFamily="34" charset="0"/>
          </a:endParaRPr>
        </a:p>
      </dgm:t>
    </dgm:pt>
    <dgm:pt modelId="{8AA45E03-C373-4518-860F-EA07B83169F4}">
      <dgm:prSet phldrT="[Texto]"/>
      <dgm:spPr/>
      <dgm:t>
        <a:bodyPr/>
        <a:lstStyle/>
        <a:p>
          <a:r>
            <a:rPr lang="es-ES" dirty="0" err="1">
              <a:latin typeface="Century Gothic" panose="020B0502020202020204" pitchFamily="34" charset="0"/>
            </a:rPr>
            <a:t>GetNinjas</a:t>
          </a:r>
          <a:r>
            <a:rPr lang="es-ES" dirty="0">
              <a:latin typeface="Century Gothic" panose="020B0502020202020204" pitchFamily="34" charset="0"/>
            </a:rPr>
            <a:t> </a:t>
          </a:r>
          <a:endParaRPr lang="es-CO" dirty="0">
            <a:latin typeface="Century Gothic" panose="020B0502020202020204" pitchFamily="34" charset="0"/>
          </a:endParaRPr>
        </a:p>
      </dgm:t>
    </dgm:pt>
    <dgm:pt modelId="{DBFA35B0-12A3-4078-B906-CD930E1A6A17}" type="sibTrans" cxnId="{00500E17-DA84-4C4B-8095-7A3EF8D858E1}">
      <dgm:prSet/>
      <dgm:spPr/>
      <dgm:t>
        <a:bodyPr/>
        <a:lstStyle/>
        <a:p>
          <a:endParaRPr lang="es-CO">
            <a:latin typeface="Century Gothic" panose="020B0502020202020204" pitchFamily="34" charset="0"/>
          </a:endParaRPr>
        </a:p>
      </dgm:t>
    </dgm:pt>
    <dgm:pt modelId="{315085EC-EA93-4464-B1DB-F45447285D43}" type="parTrans" cxnId="{00500E17-DA84-4C4B-8095-7A3EF8D858E1}">
      <dgm:prSet/>
      <dgm:spPr/>
      <dgm:t>
        <a:bodyPr/>
        <a:lstStyle/>
        <a:p>
          <a:endParaRPr lang="es-CO">
            <a:latin typeface="Century Gothic" panose="020B0502020202020204" pitchFamily="34" charset="0"/>
          </a:endParaRPr>
        </a:p>
      </dgm:t>
    </dgm:pt>
    <dgm:pt modelId="{2997AD7C-BB0A-43D8-BD8A-639B44C70945}" type="pres">
      <dgm:prSet presAssocID="{A1F488D6-12E7-428A-B4B9-1B435A0B5BF4}" presName="Name0" presStyleCnt="0">
        <dgm:presLayoutVars>
          <dgm:dir/>
          <dgm:animLvl val="lvl"/>
          <dgm:resizeHandles val="exact"/>
        </dgm:presLayoutVars>
      </dgm:prSet>
      <dgm:spPr/>
    </dgm:pt>
    <dgm:pt modelId="{E42B8F3D-5E00-4DEB-91FF-0409B247E748}" type="pres">
      <dgm:prSet presAssocID="{DE0C71AA-E070-40EC-A41E-B7EEB17C585F}" presName="compositeNode" presStyleCnt="0">
        <dgm:presLayoutVars>
          <dgm:bulletEnabled val="1"/>
        </dgm:presLayoutVars>
      </dgm:prSet>
      <dgm:spPr/>
    </dgm:pt>
    <dgm:pt modelId="{E3387F2A-2308-4181-80C8-FE92D10AB311}" type="pres">
      <dgm:prSet presAssocID="{DE0C71AA-E070-40EC-A41E-B7EEB17C585F}" presName="bgRect" presStyleLbl="node1" presStyleIdx="0" presStyleCnt="3"/>
      <dgm:spPr/>
    </dgm:pt>
    <dgm:pt modelId="{EE2C9CE5-767C-428E-AECC-E922C60BADB0}" type="pres">
      <dgm:prSet presAssocID="{DE0C71AA-E070-40EC-A41E-B7EEB17C585F}" presName="parentNode" presStyleLbl="node1" presStyleIdx="0" presStyleCnt="3">
        <dgm:presLayoutVars>
          <dgm:chMax val="0"/>
          <dgm:bulletEnabled val="1"/>
        </dgm:presLayoutVars>
      </dgm:prSet>
      <dgm:spPr/>
    </dgm:pt>
    <dgm:pt modelId="{A841AD2C-5B26-4C41-85B2-C5397A434DD1}" type="pres">
      <dgm:prSet presAssocID="{DE0C71AA-E070-40EC-A41E-B7EEB17C585F}" presName="childNode" presStyleLbl="node1" presStyleIdx="0" presStyleCnt="3">
        <dgm:presLayoutVars>
          <dgm:bulletEnabled val="1"/>
        </dgm:presLayoutVars>
      </dgm:prSet>
      <dgm:spPr/>
    </dgm:pt>
    <dgm:pt modelId="{DFFCADF3-9062-4BEB-9684-1B267747DB53}" type="pres">
      <dgm:prSet presAssocID="{524FCD19-9E81-4451-A012-D7B4E6ACA5D8}" presName="hSp" presStyleCnt="0"/>
      <dgm:spPr/>
    </dgm:pt>
    <dgm:pt modelId="{CC96FD27-4FBC-46F0-9880-ECE1E822AB85}" type="pres">
      <dgm:prSet presAssocID="{524FCD19-9E81-4451-A012-D7B4E6ACA5D8}" presName="vProcSp" presStyleCnt="0"/>
      <dgm:spPr/>
    </dgm:pt>
    <dgm:pt modelId="{E3DD8FD2-8A3E-4E0D-A125-CDD5D16C2D03}" type="pres">
      <dgm:prSet presAssocID="{524FCD19-9E81-4451-A012-D7B4E6ACA5D8}" presName="vSp1" presStyleCnt="0"/>
      <dgm:spPr/>
    </dgm:pt>
    <dgm:pt modelId="{2738531A-B61B-4450-9510-DD76FDBA681E}" type="pres">
      <dgm:prSet presAssocID="{524FCD19-9E81-4451-A012-D7B4E6ACA5D8}" presName="simulatedConn" presStyleLbl="solidFgAcc1" presStyleIdx="0" presStyleCnt="2"/>
      <dgm:spPr/>
    </dgm:pt>
    <dgm:pt modelId="{B21C0EF9-68DC-4CBE-81B2-940046C4C511}" type="pres">
      <dgm:prSet presAssocID="{524FCD19-9E81-4451-A012-D7B4E6ACA5D8}" presName="vSp2" presStyleCnt="0"/>
      <dgm:spPr/>
    </dgm:pt>
    <dgm:pt modelId="{34AD5D6C-164A-457C-A3B1-9BCE92E53CF3}" type="pres">
      <dgm:prSet presAssocID="{524FCD19-9E81-4451-A012-D7B4E6ACA5D8}" presName="sibTrans" presStyleCnt="0"/>
      <dgm:spPr/>
    </dgm:pt>
    <dgm:pt modelId="{352F64DC-F760-4821-B3B7-F9C2DFB29F5F}" type="pres">
      <dgm:prSet presAssocID="{8AA45E03-C373-4518-860F-EA07B83169F4}" presName="compositeNode" presStyleCnt="0">
        <dgm:presLayoutVars>
          <dgm:bulletEnabled val="1"/>
        </dgm:presLayoutVars>
      </dgm:prSet>
      <dgm:spPr/>
    </dgm:pt>
    <dgm:pt modelId="{E027B73C-9095-4514-974F-B304A594B96A}" type="pres">
      <dgm:prSet presAssocID="{8AA45E03-C373-4518-860F-EA07B83169F4}" presName="bgRect" presStyleLbl="node1" presStyleIdx="1" presStyleCnt="3"/>
      <dgm:spPr/>
    </dgm:pt>
    <dgm:pt modelId="{3A66A835-14B5-4565-BEB8-D7B1F2E18DB0}" type="pres">
      <dgm:prSet presAssocID="{8AA45E03-C373-4518-860F-EA07B83169F4}" presName="parentNode" presStyleLbl="node1" presStyleIdx="1" presStyleCnt="3">
        <dgm:presLayoutVars>
          <dgm:chMax val="0"/>
          <dgm:bulletEnabled val="1"/>
        </dgm:presLayoutVars>
      </dgm:prSet>
      <dgm:spPr/>
    </dgm:pt>
    <dgm:pt modelId="{6F35E64D-34B2-4527-A026-9CA095710847}" type="pres">
      <dgm:prSet presAssocID="{8AA45E03-C373-4518-860F-EA07B83169F4}" presName="childNode" presStyleLbl="node1" presStyleIdx="1" presStyleCnt="3">
        <dgm:presLayoutVars>
          <dgm:bulletEnabled val="1"/>
        </dgm:presLayoutVars>
      </dgm:prSet>
      <dgm:spPr/>
    </dgm:pt>
    <dgm:pt modelId="{4ACEECAF-521B-4828-A054-01B74580E468}" type="pres">
      <dgm:prSet presAssocID="{DBFA35B0-12A3-4078-B906-CD930E1A6A17}" presName="hSp" presStyleCnt="0"/>
      <dgm:spPr/>
    </dgm:pt>
    <dgm:pt modelId="{E6397229-7EDC-4924-A933-7BCA81550094}" type="pres">
      <dgm:prSet presAssocID="{DBFA35B0-12A3-4078-B906-CD930E1A6A17}" presName="vProcSp" presStyleCnt="0"/>
      <dgm:spPr/>
    </dgm:pt>
    <dgm:pt modelId="{61264E15-3887-4F14-87AC-BE5F00E951BE}" type="pres">
      <dgm:prSet presAssocID="{DBFA35B0-12A3-4078-B906-CD930E1A6A17}" presName="vSp1" presStyleCnt="0"/>
      <dgm:spPr/>
    </dgm:pt>
    <dgm:pt modelId="{4ACA2558-E993-4027-AF56-E1ED5B531D49}" type="pres">
      <dgm:prSet presAssocID="{DBFA35B0-12A3-4078-B906-CD930E1A6A17}" presName="simulatedConn" presStyleLbl="solidFgAcc1" presStyleIdx="1" presStyleCnt="2"/>
      <dgm:spPr/>
    </dgm:pt>
    <dgm:pt modelId="{D67A2AB7-4A88-471D-8359-62EFC7DC75D7}" type="pres">
      <dgm:prSet presAssocID="{DBFA35B0-12A3-4078-B906-CD930E1A6A17}" presName="vSp2" presStyleCnt="0"/>
      <dgm:spPr/>
    </dgm:pt>
    <dgm:pt modelId="{E3DE8466-6DC6-47C5-8F78-33634C7CD6FE}" type="pres">
      <dgm:prSet presAssocID="{DBFA35B0-12A3-4078-B906-CD930E1A6A17}" presName="sibTrans" presStyleCnt="0"/>
      <dgm:spPr/>
    </dgm:pt>
    <dgm:pt modelId="{E5E6189D-BAC5-4101-B885-A04E7F372160}" type="pres">
      <dgm:prSet presAssocID="{9DD3D938-9252-4E1F-ACBA-ADB29D2B9725}" presName="compositeNode" presStyleCnt="0">
        <dgm:presLayoutVars>
          <dgm:bulletEnabled val="1"/>
        </dgm:presLayoutVars>
      </dgm:prSet>
      <dgm:spPr/>
    </dgm:pt>
    <dgm:pt modelId="{4CE5D4BE-BE62-4A4B-92FA-CC50BACF9D9B}" type="pres">
      <dgm:prSet presAssocID="{9DD3D938-9252-4E1F-ACBA-ADB29D2B9725}" presName="bgRect" presStyleLbl="node1" presStyleIdx="2" presStyleCnt="3"/>
      <dgm:spPr/>
    </dgm:pt>
    <dgm:pt modelId="{E4E56B63-B497-4911-BE30-3885A43EEBBA}" type="pres">
      <dgm:prSet presAssocID="{9DD3D938-9252-4E1F-ACBA-ADB29D2B9725}" presName="parentNode" presStyleLbl="node1" presStyleIdx="2" presStyleCnt="3">
        <dgm:presLayoutVars>
          <dgm:chMax val="0"/>
          <dgm:bulletEnabled val="1"/>
        </dgm:presLayoutVars>
      </dgm:prSet>
      <dgm:spPr/>
    </dgm:pt>
    <dgm:pt modelId="{20B53A62-7C76-4E5C-8512-35DB35EC9BF7}" type="pres">
      <dgm:prSet presAssocID="{9DD3D938-9252-4E1F-ACBA-ADB29D2B9725}" presName="childNode" presStyleLbl="node1" presStyleIdx="2" presStyleCnt="3">
        <dgm:presLayoutVars>
          <dgm:bulletEnabled val="1"/>
        </dgm:presLayoutVars>
      </dgm:prSet>
      <dgm:spPr/>
    </dgm:pt>
  </dgm:ptLst>
  <dgm:cxnLst>
    <dgm:cxn modelId="{C4974506-4D0E-4521-8213-CD37E6C93638}" type="presOf" srcId="{823B0DDF-3E69-440F-B021-5DA3FB4F9F6A}" destId="{6F35E64D-34B2-4527-A026-9CA095710847}" srcOrd="0" destOrd="0" presId="urn:microsoft.com/office/officeart/2005/8/layout/hProcess7"/>
    <dgm:cxn modelId="{00500E17-DA84-4C4B-8095-7A3EF8D858E1}" srcId="{A1F488D6-12E7-428A-B4B9-1B435A0B5BF4}" destId="{8AA45E03-C373-4518-860F-EA07B83169F4}" srcOrd="1" destOrd="0" parTransId="{315085EC-EA93-4464-B1DB-F45447285D43}" sibTransId="{DBFA35B0-12A3-4078-B906-CD930E1A6A17}"/>
    <dgm:cxn modelId="{29BDD934-B903-451C-9EF7-C7B4D8EB9558}" srcId="{9DD3D938-9252-4E1F-ACBA-ADB29D2B9725}" destId="{ECFD7967-72BC-4150-8CEF-CD72C46007D6}" srcOrd="0" destOrd="0" parTransId="{3D4C4591-DE1B-40D7-8987-0D3AB5176600}" sibTransId="{7057001D-75BE-4C21-8838-3A171BD08A55}"/>
    <dgm:cxn modelId="{1DD31D5D-7521-4819-884F-EF013D2270E2}" type="presOf" srcId="{A1F488D6-12E7-428A-B4B9-1B435A0B5BF4}" destId="{2997AD7C-BB0A-43D8-BD8A-639B44C70945}" srcOrd="0" destOrd="0" presId="urn:microsoft.com/office/officeart/2005/8/layout/hProcess7"/>
    <dgm:cxn modelId="{2A8C9E4F-C70C-4918-9DE7-5C5F247C7FE7}" srcId="{DE0C71AA-E070-40EC-A41E-B7EEB17C585F}" destId="{6DC78A98-4154-4004-BFD0-1AE71DF7CAD1}" srcOrd="0" destOrd="0" parTransId="{3EF80FEF-1AAD-4FAB-A3A2-C214EB16E99C}" sibTransId="{7597D962-92CE-488F-978D-732E97876536}"/>
    <dgm:cxn modelId="{E40B8351-833C-4F61-BBAE-E6AD9A9A1043}" type="presOf" srcId="{DE0C71AA-E070-40EC-A41E-B7EEB17C585F}" destId="{E3387F2A-2308-4181-80C8-FE92D10AB311}" srcOrd="0" destOrd="0" presId="urn:microsoft.com/office/officeart/2005/8/layout/hProcess7"/>
    <dgm:cxn modelId="{9FF53A8B-FF6B-4418-9D5C-56D522186274}" type="presOf" srcId="{8AA45E03-C373-4518-860F-EA07B83169F4}" destId="{E027B73C-9095-4514-974F-B304A594B96A}" srcOrd="0" destOrd="0" presId="urn:microsoft.com/office/officeart/2005/8/layout/hProcess7"/>
    <dgm:cxn modelId="{56BC6F94-25DF-41BA-A754-52188E751490}" srcId="{A1F488D6-12E7-428A-B4B9-1B435A0B5BF4}" destId="{9DD3D938-9252-4E1F-ACBA-ADB29D2B9725}" srcOrd="2" destOrd="0" parTransId="{D12F9818-7D29-40D1-87FD-A8870819BAF3}" sibTransId="{944B7357-E6B5-4094-B5F6-D0EEB247D157}"/>
    <dgm:cxn modelId="{A91AA596-3CA5-4139-BE26-E641FAD49011}" srcId="{A1F488D6-12E7-428A-B4B9-1B435A0B5BF4}" destId="{DE0C71AA-E070-40EC-A41E-B7EEB17C585F}" srcOrd="0" destOrd="0" parTransId="{F03D2A86-957D-40C9-B4BD-A07B867102EE}" sibTransId="{524FCD19-9E81-4451-A012-D7B4E6ACA5D8}"/>
    <dgm:cxn modelId="{B2957FB0-3642-4562-9AA8-4C18F27C1981}" type="presOf" srcId="{ECFD7967-72BC-4150-8CEF-CD72C46007D6}" destId="{20B53A62-7C76-4E5C-8512-35DB35EC9BF7}" srcOrd="0" destOrd="0" presId="urn:microsoft.com/office/officeart/2005/8/layout/hProcess7"/>
    <dgm:cxn modelId="{F05E68D4-011E-45DC-87A9-22A6785BCE03}" type="presOf" srcId="{9DD3D938-9252-4E1F-ACBA-ADB29D2B9725}" destId="{4CE5D4BE-BE62-4A4B-92FA-CC50BACF9D9B}" srcOrd="0" destOrd="0" presId="urn:microsoft.com/office/officeart/2005/8/layout/hProcess7"/>
    <dgm:cxn modelId="{9B7CCFDB-9226-47EE-8897-5A0C46F4AD7B}" type="presOf" srcId="{8AA45E03-C373-4518-860F-EA07B83169F4}" destId="{3A66A835-14B5-4565-BEB8-D7B1F2E18DB0}" srcOrd="1" destOrd="0" presId="urn:microsoft.com/office/officeart/2005/8/layout/hProcess7"/>
    <dgm:cxn modelId="{F6215EDE-06B1-4E8B-B758-C94741F6A34A}" type="presOf" srcId="{9DD3D938-9252-4E1F-ACBA-ADB29D2B9725}" destId="{E4E56B63-B497-4911-BE30-3885A43EEBBA}" srcOrd="1" destOrd="0" presId="urn:microsoft.com/office/officeart/2005/8/layout/hProcess7"/>
    <dgm:cxn modelId="{83DEAFE0-43F2-44EC-B211-7D1896F495EF}" type="presOf" srcId="{DE0C71AA-E070-40EC-A41E-B7EEB17C585F}" destId="{EE2C9CE5-767C-428E-AECC-E922C60BADB0}" srcOrd="1" destOrd="0" presId="urn:microsoft.com/office/officeart/2005/8/layout/hProcess7"/>
    <dgm:cxn modelId="{D4795BE7-C590-4D5F-A167-9ED899B87B71}" type="presOf" srcId="{6DC78A98-4154-4004-BFD0-1AE71DF7CAD1}" destId="{A841AD2C-5B26-4C41-85B2-C5397A434DD1}" srcOrd="0" destOrd="0" presId="urn:microsoft.com/office/officeart/2005/8/layout/hProcess7"/>
    <dgm:cxn modelId="{B5EEC9F0-AAF7-436B-94F8-32D79377133C}" srcId="{8AA45E03-C373-4518-860F-EA07B83169F4}" destId="{823B0DDF-3E69-440F-B021-5DA3FB4F9F6A}" srcOrd="0" destOrd="0" parTransId="{03FD15C0-F097-4A3B-87D6-D741161CD9D5}" sibTransId="{7C877735-0DA6-48BB-BD45-60E683CC33DD}"/>
    <dgm:cxn modelId="{B6D52959-AC4B-4452-A209-2F9BAB40AF7E}" type="presParOf" srcId="{2997AD7C-BB0A-43D8-BD8A-639B44C70945}" destId="{E42B8F3D-5E00-4DEB-91FF-0409B247E748}" srcOrd="0" destOrd="0" presId="urn:microsoft.com/office/officeart/2005/8/layout/hProcess7"/>
    <dgm:cxn modelId="{F2BB00DE-D5A6-4DFB-9433-62B17523F866}" type="presParOf" srcId="{E42B8F3D-5E00-4DEB-91FF-0409B247E748}" destId="{E3387F2A-2308-4181-80C8-FE92D10AB311}" srcOrd="0" destOrd="0" presId="urn:microsoft.com/office/officeart/2005/8/layout/hProcess7"/>
    <dgm:cxn modelId="{D5F99749-2FED-4D00-8F43-1AC048F75F19}" type="presParOf" srcId="{E42B8F3D-5E00-4DEB-91FF-0409B247E748}" destId="{EE2C9CE5-767C-428E-AECC-E922C60BADB0}" srcOrd="1" destOrd="0" presId="urn:microsoft.com/office/officeart/2005/8/layout/hProcess7"/>
    <dgm:cxn modelId="{69A93F78-C93A-49E7-B58D-96CD73DDA94B}" type="presParOf" srcId="{E42B8F3D-5E00-4DEB-91FF-0409B247E748}" destId="{A841AD2C-5B26-4C41-85B2-C5397A434DD1}" srcOrd="2" destOrd="0" presId="urn:microsoft.com/office/officeart/2005/8/layout/hProcess7"/>
    <dgm:cxn modelId="{B86682C0-8BE5-4933-9E9E-6D0252FC9C6B}" type="presParOf" srcId="{2997AD7C-BB0A-43D8-BD8A-639B44C70945}" destId="{DFFCADF3-9062-4BEB-9684-1B267747DB53}" srcOrd="1" destOrd="0" presId="urn:microsoft.com/office/officeart/2005/8/layout/hProcess7"/>
    <dgm:cxn modelId="{01FE76B7-A048-4F3A-B566-D4181090C778}" type="presParOf" srcId="{2997AD7C-BB0A-43D8-BD8A-639B44C70945}" destId="{CC96FD27-4FBC-46F0-9880-ECE1E822AB85}" srcOrd="2" destOrd="0" presId="urn:microsoft.com/office/officeart/2005/8/layout/hProcess7"/>
    <dgm:cxn modelId="{84CBDA89-1FCC-44A3-8C17-D684068F01DD}" type="presParOf" srcId="{CC96FD27-4FBC-46F0-9880-ECE1E822AB85}" destId="{E3DD8FD2-8A3E-4E0D-A125-CDD5D16C2D03}" srcOrd="0" destOrd="0" presId="urn:microsoft.com/office/officeart/2005/8/layout/hProcess7"/>
    <dgm:cxn modelId="{C42B7F3D-D3CB-4D47-AE19-032200DFF640}" type="presParOf" srcId="{CC96FD27-4FBC-46F0-9880-ECE1E822AB85}" destId="{2738531A-B61B-4450-9510-DD76FDBA681E}" srcOrd="1" destOrd="0" presId="urn:microsoft.com/office/officeart/2005/8/layout/hProcess7"/>
    <dgm:cxn modelId="{DD822225-43F9-4F6B-B54E-18044E7F55C9}" type="presParOf" srcId="{CC96FD27-4FBC-46F0-9880-ECE1E822AB85}" destId="{B21C0EF9-68DC-4CBE-81B2-940046C4C511}" srcOrd="2" destOrd="0" presId="urn:microsoft.com/office/officeart/2005/8/layout/hProcess7"/>
    <dgm:cxn modelId="{7EBF98ED-8B4C-44A1-B694-F4F78BEEB6D9}" type="presParOf" srcId="{2997AD7C-BB0A-43D8-BD8A-639B44C70945}" destId="{34AD5D6C-164A-457C-A3B1-9BCE92E53CF3}" srcOrd="3" destOrd="0" presId="urn:microsoft.com/office/officeart/2005/8/layout/hProcess7"/>
    <dgm:cxn modelId="{A4E17FA1-3ADE-4409-9BF0-2D4FACB5EBAB}" type="presParOf" srcId="{2997AD7C-BB0A-43D8-BD8A-639B44C70945}" destId="{352F64DC-F760-4821-B3B7-F9C2DFB29F5F}" srcOrd="4" destOrd="0" presId="urn:microsoft.com/office/officeart/2005/8/layout/hProcess7"/>
    <dgm:cxn modelId="{238B92F4-494B-4CC9-BDE7-4283F1EEA1DF}" type="presParOf" srcId="{352F64DC-F760-4821-B3B7-F9C2DFB29F5F}" destId="{E027B73C-9095-4514-974F-B304A594B96A}" srcOrd="0" destOrd="0" presId="urn:microsoft.com/office/officeart/2005/8/layout/hProcess7"/>
    <dgm:cxn modelId="{C20E23CC-98DE-4B1A-A95E-829B533E96A0}" type="presParOf" srcId="{352F64DC-F760-4821-B3B7-F9C2DFB29F5F}" destId="{3A66A835-14B5-4565-BEB8-D7B1F2E18DB0}" srcOrd="1" destOrd="0" presId="urn:microsoft.com/office/officeart/2005/8/layout/hProcess7"/>
    <dgm:cxn modelId="{571C30AB-87B5-4DAF-B8B0-C7B797B3E76D}" type="presParOf" srcId="{352F64DC-F760-4821-B3B7-F9C2DFB29F5F}" destId="{6F35E64D-34B2-4527-A026-9CA095710847}" srcOrd="2" destOrd="0" presId="urn:microsoft.com/office/officeart/2005/8/layout/hProcess7"/>
    <dgm:cxn modelId="{FD8FED96-DC53-428F-B2E7-7956875D0F55}" type="presParOf" srcId="{2997AD7C-BB0A-43D8-BD8A-639B44C70945}" destId="{4ACEECAF-521B-4828-A054-01B74580E468}" srcOrd="5" destOrd="0" presId="urn:microsoft.com/office/officeart/2005/8/layout/hProcess7"/>
    <dgm:cxn modelId="{6FFA7EF0-C169-4EEE-99B8-C5D00D6FC77F}" type="presParOf" srcId="{2997AD7C-BB0A-43D8-BD8A-639B44C70945}" destId="{E6397229-7EDC-4924-A933-7BCA81550094}" srcOrd="6" destOrd="0" presId="urn:microsoft.com/office/officeart/2005/8/layout/hProcess7"/>
    <dgm:cxn modelId="{BFCE8105-E5BF-405C-89C2-A0C82E5352A6}" type="presParOf" srcId="{E6397229-7EDC-4924-A933-7BCA81550094}" destId="{61264E15-3887-4F14-87AC-BE5F00E951BE}" srcOrd="0" destOrd="0" presId="urn:microsoft.com/office/officeart/2005/8/layout/hProcess7"/>
    <dgm:cxn modelId="{2A6CD26A-F5E8-478B-8C7E-BCEC2604C789}" type="presParOf" srcId="{E6397229-7EDC-4924-A933-7BCA81550094}" destId="{4ACA2558-E993-4027-AF56-E1ED5B531D49}" srcOrd="1" destOrd="0" presId="urn:microsoft.com/office/officeart/2005/8/layout/hProcess7"/>
    <dgm:cxn modelId="{DCF6554E-5E39-4AB6-8BD4-8C9B92B70653}" type="presParOf" srcId="{E6397229-7EDC-4924-A933-7BCA81550094}" destId="{D67A2AB7-4A88-471D-8359-62EFC7DC75D7}" srcOrd="2" destOrd="0" presId="urn:microsoft.com/office/officeart/2005/8/layout/hProcess7"/>
    <dgm:cxn modelId="{93B6A72C-DF82-414D-9B22-06DB8126ED80}" type="presParOf" srcId="{2997AD7C-BB0A-43D8-BD8A-639B44C70945}" destId="{E3DE8466-6DC6-47C5-8F78-33634C7CD6FE}" srcOrd="7" destOrd="0" presId="urn:microsoft.com/office/officeart/2005/8/layout/hProcess7"/>
    <dgm:cxn modelId="{27E638A5-6CC9-4286-8DCC-ADB93C4415C8}" type="presParOf" srcId="{2997AD7C-BB0A-43D8-BD8A-639B44C70945}" destId="{E5E6189D-BAC5-4101-B885-A04E7F372160}" srcOrd="8" destOrd="0" presId="urn:microsoft.com/office/officeart/2005/8/layout/hProcess7"/>
    <dgm:cxn modelId="{B90D6293-2B6F-45FD-9699-689D0ADA2412}" type="presParOf" srcId="{E5E6189D-BAC5-4101-B885-A04E7F372160}" destId="{4CE5D4BE-BE62-4A4B-92FA-CC50BACF9D9B}" srcOrd="0" destOrd="0" presId="urn:microsoft.com/office/officeart/2005/8/layout/hProcess7"/>
    <dgm:cxn modelId="{682A3A85-5E77-4A70-B2D8-231289457E2E}" type="presParOf" srcId="{E5E6189D-BAC5-4101-B885-A04E7F372160}" destId="{E4E56B63-B497-4911-BE30-3885A43EEBBA}" srcOrd="1" destOrd="0" presId="urn:microsoft.com/office/officeart/2005/8/layout/hProcess7"/>
    <dgm:cxn modelId="{50B1EE3E-366A-4822-9F77-6598C449E7A1}" type="presParOf" srcId="{E5E6189D-BAC5-4101-B885-A04E7F372160}" destId="{20B53A62-7C76-4E5C-8512-35DB35EC9BF7}"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F488D6-12E7-428A-B4B9-1B435A0B5BF4}" type="doc">
      <dgm:prSet loTypeId="urn:microsoft.com/office/officeart/2005/8/layout/hProcess7" loCatId="list" qsTypeId="urn:microsoft.com/office/officeart/2005/8/quickstyle/simple1" qsCatId="simple" csTypeId="urn:microsoft.com/office/officeart/2005/8/colors/accent0_2" csCatId="mainScheme" phldr="1"/>
      <dgm:spPr/>
      <dgm:t>
        <a:bodyPr/>
        <a:lstStyle/>
        <a:p>
          <a:endParaRPr lang="es-CO"/>
        </a:p>
      </dgm:t>
    </dgm:pt>
    <dgm:pt modelId="{DE0C71AA-E070-40EC-A41E-B7EEB17C585F}">
      <dgm:prSet phldrT="[Texto]"/>
      <dgm:spPr/>
      <dgm:t>
        <a:bodyPr/>
        <a:lstStyle/>
        <a:p>
          <a:r>
            <a:rPr lang="es-ES" dirty="0" err="1">
              <a:latin typeface="Century Gothic" panose="020B0502020202020204" pitchFamily="34" charset="0"/>
            </a:rPr>
            <a:t>Canva</a:t>
          </a:r>
          <a:r>
            <a:rPr lang="es-ES" dirty="0">
              <a:latin typeface="Century Gothic" panose="020B0502020202020204" pitchFamily="34" charset="0"/>
            </a:rPr>
            <a:t> </a:t>
          </a:r>
          <a:endParaRPr lang="es-CO" dirty="0">
            <a:latin typeface="Century Gothic" panose="020B0502020202020204" pitchFamily="34" charset="0"/>
          </a:endParaRPr>
        </a:p>
      </dgm:t>
    </dgm:pt>
    <dgm:pt modelId="{F03D2A86-957D-40C9-B4BD-A07B867102EE}" type="parTrans" cxnId="{A91AA596-3CA5-4139-BE26-E641FAD49011}">
      <dgm:prSet/>
      <dgm:spPr/>
      <dgm:t>
        <a:bodyPr/>
        <a:lstStyle/>
        <a:p>
          <a:endParaRPr lang="es-CO">
            <a:latin typeface="Century Gothic" panose="020B0502020202020204" pitchFamily="34" charset="0"/>
          </a:endParaRPr>
        </a:p>
      </dgm:t>
    </dgm:pt>
    <dgm:pt modelId="{524FCD19-9E81-4451-A012-D7B4E6ACA5D8}" type="sibTrans" cxnId="{A91AA596-3CA5-4139-BE26-E641FAD49011}">
      <dgm:prSet/>
      <dgm:spPr/>
      <dgm:t>
        <a:bodyPr/>
        <a:lstStyle/>
        <a:p>
          <a:endParaRPr lang="es-CO">
            <a:latin typeface="Century Gothic" panose="020B0502020202020204" pitchFamily="34" charset="0"/>
          </a:endParaRPr>
        </a:p>
      </dgm:t>
    </dgm:pt>
    <dgm:pt modelId="{6DC78A98-4154-4004-BFD0-1AE71DF7CAD1}">
      <dgm:prSet phldrT="[Texto]" custT="1"/>
      <dgm:spPr/>
      <dgm:t>
        <a:bodyPr/>
        <a:lstStyle/>
        <a:p>
          <a:r>
            <a:rPr lang="es-ES" sz="1600" b="0" i="0" dirty="0">
              <a:latin typeface="Century Gothic" panose="020B0502020202020204" pitchFamily="34" charset="0"/>
            </a:rPr>
            <a:t>Es una de las apps para emprendedores más intuitivas, no importa si no tienes experiencia en diseño, puedes usar </a:t>
          </a:r>
          <a:r>
            <a:rPr lang="es-ES" sz="1600" b="0" i="0" dirty="0" err="1">
              <a:latin typeface="Century Gothic" panose="020B0502020202020204" pitchFamily="34" charset="0"/>
            </a:rPr>
            <a:t>Canva</a:t>
          </a:r>
          <a:r>
            <a:rPr lang="es-ES" sz="1600" b="0" i="0" dirty="0">
              <a:latin typeface="Century Gothic" panose="020B0502020202020204" pitchFamily="34" charset="0"/>
            </a:rPr>
            <a:t> para aterrizar tus ideas en algo gráfico.</a:t>
          </a:r>
          <a:endParaRPr lang="es-CO" sz="1600" dirty="0">
            <a:latin typeface="Century Gothic" panose="020B0502020202020204" pitchFamily="34" charset="0"/>
          </a:endParaRPr>
        </a:p>
      </dgm:t>
    </dgm:pt>
    <dgm:pt modelId="{3EF80FEF-1AAD-4FAB-A3A2-C214EB16E99C}" type="parTrans" cxnId="{2A8C9E4F-C70C-4918-9DE7-5C5F247C7FE7}">
      <dgm:prSet/>
      <dgm:spPr/>
      <dgm:t>
        <a:bodyPr/>
        <a:lstStyle/>
        <a:p>
          <a:endParaRPr lang="es-CO">
            <a:latin typeface="Century Gothic" panose="020B0502020202020204" pitchFamily="34" charset="0"/>
          </a:endParaRPr>
        </a:p>
      </dgm:t>
    </dgm:pt>
    <dgm:pt modelId="{7597D962-92CE-488F-978D-732E97876536}" type="sibTrans" cxnId="{2A8C9E4F-C70C-4918-9DE7-5C5F247C7FE7}">
      <dgm:prSet/>
      <dgm:spPr/>
      <dgm:t>
        <a:bodyPr/>
        <a:lstStyle/>
        <a:p>
          <a:endParaRPr lang="es-CO">
            <a:latin typeface="Century Gothic" panose="020B0502020202020204" pitchFamily="34" charset="0"/>
          </a:endParaRPr>
        </a:p>
      </dgm:t>
    </dgm:pt>
    <dgm:pt modelId="{823B0DDF-3E69-440F-B021-5DA3FB4F9F6A}">
      <dgm:prSet phldrT="[Texto]"/>
      <dgm:spPr/>
      <dgm:t>
        <a:bodyPr/>
        <a:lstStyle/>
        <a:p>
          <a:r>
            <a:rPr lang="es-ES" b="0" i="0" dirty="0">
              <a:latin typeface="Century Gothic" panose="020B0502020202020204" pitchFamily="34" charset="0"/>
            </a:rPr>
            <a:t>Es una de las apps para emprendedores que no puede faltar en tu celular. Con esta aplicación podrás programar publicaciones en redes sociales sin problemas y serás capaz de construir una comunidad digital sólida.</a:t>
          </a:r>
          <a:endParaRPr lang="es-CO" dirty="0">
            <a:latin typeface="Century Gothic" panose="020B0502020202020204" pitchFamily="34" charset="0"/>
          </a:endParaRPr>
        </a:p>
      </dgm:t>
    </dgm:pt>
    <dgm:pt modelId="{03FD15C0-F097-4A3B-87D6-D741161CD9D5}" type="parTrans" cxnId="{B5EEC9F0-AAF7-436B-94F8-32D79377133C}">
      <dgm:prSet/>
      <dgm:spPr/>
      <dgm:t>
        <a:bodyPr/>
        <a:lstStyle/>
        <a:p>
          <a:endParaRPr lang="es-CO">
            <a:latin typeface="Century Gothic" panose="020B0502020202020204" pitchFamily="34" charset="0"/>
          </a:endParaRPr>
        </a:p>
      </dgm:t>
    </dgm:pt>
    <dgm:pt modelId="{7C877735-0DA6-48BB-BD45-60E683CC33DD}" type="sibTrans" cxnId="{B5EEC9F0-AAF7-436B-94F8-32D79377133C}">
      <dgm:prSet/>
      <dgm:spPr/>
      <dgm:t>
        <a:bodyPr/>
        <a:lstStyle/>
        <a:p>
          <a:endParaRPr lang="es-CO">
            <a:latin typeface="Century Gothic" panose="020B0502020202020204" pitchFamily="34" charset="0"/>
          </a:endParaRPr>
        </a:p>
      </dgm:t>
    </dgm:pt>
    <dgm:pt modelId="{9DD3D938-9252-4E1F-ACBA-ADB29D2B9725}">
      <dgm:prSet phldrT="[Texto]"/>
      <dgm:spPr/>
      <dgm:t>
        <a:bodyPr/>
        <a:lstStyle/>
        <a:p>
          <a:r>
            <a:rPr lang="es-ES" dirty="0" err="1">
              <a:latin typeface="Century Gothic" panose="020B0502020202020204" pitchFamily="34" charset="0"/>
            </a:rPr>
            <a:t>HootSuite</a:t>
          </a:r>
          <a:endParaRPr lang="es-CO" dirty="0">
            <a:latin typeface="Century Gothic" panose="020B0502020202020204" pitchFamily="34" charset="0"/>
          </a:endParaRPr>
        </a:p>
      </dgm:t>
    </dgm:pt>
    <dgm:pt modelId="{D12F9818-7D29-40D1-87FD-A8870819BAF3}" type="parTrans" cxnId="{56BC6F94-25DF-41BA-A754-52188E751490}">
      <dgm:prSet/>
      <dgm:spPr/>
      <dgm:t>
        <a:bodyPr/>
        <a:lstStyle/>
        <a:p>
          <a:endParaRPr lang="es-CO">
            <a:latin typeface="Century Gothic" panose="020B0502020202020204" pitchFamily="34" charset="0"/>
          </a:endParaRPr>
        </a:p>
      </dgm:t>
    </dgm:pt>
    <dgm:pt modelId="{944B7357-E6B5-4094-B5F6-D0EEB247D157}" type="sibTrans" cxnId="{56BC6F94-25DF-41BA-A754-52188E751490}">
      <dgm:prSet/>
      <dgm:spPr/>
      <dgm:t>
        <a:bodyPr/>
        <a:lstStyle/>
        <a:p>
          <a:endParaRPr lang="es-CO">
            <a:latin typeface="Century Gothic" panose="020B0502020202020204" pitchFamily="34" charset="0"/>
          </a:endParaRPr>
        </a:p>
      </dgm:t>
    </dgm:pt>
    <dgm:pt modelId="{ECFD7967-72BC-4150-8CEF-CD72C46007D6}">
      <dgm:prSet phldrT="[Texto]"/>
      <dgm:spPr/>
      <dgm:t>
        <a:bodyPr/>
        <a:lstStyle/>
        <a:p>
          <a:r>
            <a:rPr lang="es-ES" b="0" i="0" dirty="0">
              <a:latin typeface="Century Gothic" panose="020B0502020202020204" pitchFamily="34" charset="0"/>
            </a:rPr>
            <a:t>Esta app para programar publicaciones en redes sociales será de gran utilidad para no volverte loco. Te permitirá gestionarlas todas desde un mismo lugar, así como programar mensajes y tener acceso a reportes de métricas.</a:t>
          </a:r>
          <a:endParaRPr lang="es-CO" dirty="0">
            <a:latin typeface="Century Gothic" panose="020B0502020202020204" pitchFamily="34" charset="0"/>
          </a:endParaRPr>
        </a:p>
      </dgm:t>
    </dgm:pt>
    <dgm:pt modelId="{3D4C4591-DE1B-40D7-8987-0D3AB5176600}" type="parTrans" cxnId="{29BDD934-B903-451C-9EF7-C7B4D8EB9558}">
      <dgm:prSet/>
      <dgm:spPr/>
      <dgm:t>
        <a:bodyPr/>
        <a:lstStyle/>
        <a:p>
          <a:endParaRPr lang="es-CO">
            <a:latin typeface="Century Gothic" panose="020B0502020202020204" pitchFamily="34" charset="0"/>
          </a:endParaRPr>
        </a:p>
      </dgm:t>
    </dgm:pt>
    <dgm:pt modelId="{7057001D-75BE-4C21-8838-3A171BD08A55}" type="sibTrans" cxnId="{29BDD934-B903-451C-9EF7-C7B4D8EB9558}">
      <dgm:prSet/>
      <dgm:spPr/>
      <dgm:t>
        <a:bodyPr/>
        <a:lstStyle/>
        <a:p>
          <a:endParaRPr lang="es-CO">
            <a:latin typeface="Century Gothic" panose="020B0502020202020204" pitchFamily="34" charset="0"/>
          </a:endParaRPr>
        </a:p>
      </dgm:t>
    </dgm:pt>
    <dgm:pt modelId="{8AA45E03-C373-4518-860F-EA07B83169F4}">
      <dgm:prSet phldrT="[Texto]"/>
      <dgm:spPr/>
      <dgm:t>
        <a:bodyPr/>
        <a:lstStyle/>
        <a:p>
          <a:r>
            <a:rPr lang="es-ES" dirty="0">
              <a:latin typeface="Century Gothic" panose="020B0502020202020204" pitchFamily="34" charset="0"/>
            </a:rPr>
            <a:t>Buffer </a:t>
          </a:r>
          <a:endParaRPr lang="es-CO" dirty="0">
            <a:latin typeface="Century Gothic" panose="020B0502020202020204" pitchFamily="34" charset="0"/>
          </a:endParaRPr>
        </a:p>
      </dgm:t>
    </dgm:pt>
    <dgm:pt modelId="{DBFA35B0-12A3-4078-B906-CD930E1A6A17}" type="sibTrans" cxnId="{00500E17-DA84-4C4B-8095-7A3EF8D858E1}">
      <dgm:prSet/>
      <dgm:spPr/>
      <dgm:t>
        <a:bodyPr/>
        <a:lstStyle/>
        <a:p>
          <a:endParaRPr lang="es-CO">
            <a:latin typeface="Century Gothic" panose="020B0502020202020204" pitchFamily="34" charset="0"/>
          </a:endParaRPr>
        </a:p>
      </dgm:t>
    </dgm:pt>
    <dgm:pt modelId="{315085EC-EA93-4464-B1DB-F45447285D43}" type="parTrans" cxnId="{00500E17-DA84-4C4B-8095-7A3EF8D858E1}">
      <dgm:prSet/>
      <dgm:spPr/>
      <dgm:t>
        <a:bodyPr/>
        <a:lstStyle/>
        <a:p>
          <a:endParaRPr lang="es-CO">
            <a:latin typeface="Century Gothic" panose="020B0502020202020204" pitchFamily="34" charset="0"/>
          </a:endParaRPr>
        </a:p>
      </dgm:t>
    </dgm:pt>
    <dgm:pt modelId="{2997AD7C-BB0A-43D8-BD8A-639B44C70945}" type="pres">
      <dgm:prSet presAssocID="{A1F488D6-12E7-428A-B4B9-1B435A0B5BF4}" presName="Name0" presStyleCnt="0">
        <dgm:presLayoutVars>
          <dgm:dir/>
          <dgm:animLvl val="lvl"/>
          <dgm:resizeHandles val="exact"/>
        </dgm:presLayoutVars>
      </dgm:prSet>
      <dgm:spPr/>
    </dgm:pt>
    <dgm:pt modelId="{E42B8F3D-5E00-4DEB-91FF-0409B247E748}" type="pres">
      <dgm:prSet presAssocID="{DE0C71AA-E070-40EC-A41E-B7EEB17C585F}" presName="compositeNode" presStyleCnt="0">
        <dgm:presLayoutVars>
          <dgm:bulletEnabled val="1"/>
        </dgm:presLayoutVars>
      </dgm:prSet>
      <dgm:spPr/>
    </dgm:pt>
    <dgm:pt modelId="{E3387F2A-2308-4181-80C8-FE92D10AB311}" type="pres">
      <dgm:prSet presAssocID="{DE0C71AA-E070-40EC-A41E-B7EEB17C585F}" presName="bgRect" presStyleLbl="node1" presStyleIdx="0" presStyleCnt="3"/>
      <dgm:spPr/>
    </dgm:pt>
    <dgm:pt modelId="{EE2C9CE5-767C-428E-AECC-E922C60BADB0}" type="pres">
      <dgm:prSet presAssocID="{DE0C71AA-E070-40EC-A41E-B7EEB17C585F}" presName="parentNode" presStyleLbl="node1" presStyleIdx="0" presStyleCnt="3">
        <dgm:presLayoutVars>
          <dgm:chMax val="0"/>
          <dgm:bulletEnabled val="1"/>
        </dgm:presLayoutVars>
      </dgm:prSet>
      <dgm:spPr/>
    </dgm:pt>
    <dgm:pt modelId="{A841AD2C-5B26-4C41-85B2-C5397A434DD1}" type="pres">
      <dgm:prSet presAssocID="{DE0C71AA-E070-40EC-A41E-B7EEB17C585F}" presName="childNode" presStyleLbl="node1" presStyleIdx="0" presStyleCnt="3">
        <dgm:presLayoutVars>
          <dgm:bulletEnabled val="1"/>
        </dgm:presLayoutVars>
      </dgm:prSet>
      <dgm:spPr/>
    </dgm:pt>
    <dgm:pt modelId="{DFFCADF3-9062-4BEB-9684-1B267747DB53}" type="pres">
      <dgm:prSet presAssocID="{524FCD19-9E81-4451-A012-D7B4E6ACA5D8}" presName="hSp" presStyleCnt="0"/>
      <dgm:spPr/>
    </dgm:pt>
    <dgm:pt modelId="{CC96FD27-4FBC-46F0-9880-ECE1E822AB85}" type="pres">
      <dgm:prSet presAssocID="{524FCD19-9E81-4451-A012-D7B4E6ACA5D8}" presName="vProcSp" presStyleCnt="0"/>
      <dgm:spPr/>
    </dgm:pt>
    <dgm:pt modelId="{E3DD8FD2-8A3E-4E0D-A125-CDD5D16C2D03}" type="pres">
      <dgm:prSet presAssocID="{524FCD19-9E81-4451-A012-D7B4E6ACA5D8}" presName="vSp1" presStyleCnt="0"/>
      <dgm:spPr/>
    </dgm:pt>
    <dgm:pt modelId="{2738531A-B61B-4450-9510-DD76FDBA681E}" type="pres">
      <dgm:prSet presAssocID="{524FCD19-9E81-4451-A012-D7B4E6ACA5D8}" presName="simulatedConn" presStyleLbl="solidFgAcc1" presStyleIdx="0" presStyleCnt="2"/>
      <dgm:spPr/>
    </dgm:pt>
    <dgm:pt modelId="{B21C0EF9-68DC-4CBE-81B2-940046C4C511}" type="pres">
      <dgm:prSet presAssocID="{524FCD19-9E81-4451-A012-D7B4E6ACA5D8}" presName="vSp2" presStyleCnt="0"/>
      <dgm:spPr/>
    </dgm:pt>
    <dgm:pt modelId="{34AD5D6C-164A-457C-A3B1-9BCE92E53CF3}" type="pres">
      <dgm:prSet presAssocID="{524FCD19-9E81-4451-A012-D7B4E6ACA5D8}" presName="sibTrans" presStyleCnt="0"/>
      <dgm:spPr/>
    </dgm:pt>
    <dgm:pt modelId="{352F64DC-F760-4821-B3B7-F9C2DFB29F5F}" type="pres">
      <dgm:prSet presAssocID="{8AA45E03-C373-4518-860F-EA07B83169F4}" presName="compositeNode" presStyleCnt="0">
        <dgm:presLayoutVars>
          <dgm:bulletEnabled val="1"/>
        </dgm:presLayoutVars>
      </dgm:prSet>
      <dgm:spPr/>
    </dgm:pt>
    <dgm:pt modelId="{E027B73C-9095-4514-974F-B304A594B96A}" type="pres">
      <dgm:prSet presAssocID="{8AA45E03-C373-4518-860F-EA07B83169F4}" presName="bgRect" presStyleLbl="node1" presStyleIdx="1" presStyleCnt="3"/>
      <dgm:spPr/>
    </dgm:pt>
    <dgm:pt modelId="{3A66A835-14B5-4565-BEB8-D7B1F2E18DB0}" type="pres">
      <dgm:prSet presAssocID="{8AA45E03-C373-4518-860F-EA07B83169F4}" presName="parentNode" presStyleLbl="node1" presStyleIdx="1" presStyleCnt="3">
        <dgm:presLayoutVars>
          <dgm:chMax val="0"/>
          <dgm:bulletEnabled val="1"/>
        </dgm:presLayoutVars>
      </dgm:prSet>
      <dgm:spPr/>
    </dgm:pt>
    <dgm:pt modelId="{6F35E64D-34B2-4527-A026-9CA095710847}" type="pres">
      <dgm:prSet presAssocID="{8AA45E03-C373-4518-860F-EA07B83169F4}" presName="childNode" presStyleLbl="node1" presStyleIdx="1" presStyleCnt="3">
        <dgm:presLayoutVars>
          <dgm:bulletEnabled val="1"/>
        </dgm:presLayoutVars>
      </dgm:prSet>
      <dgm:spPr/>
    </dgm:pt>
    <dgm:pt modelId="{4ACEECAF-521B-4828-A054-01B74580E468}" type="pres">
      <dgm:prSet presAssocID="{DBFA35B0-12A3-4078-B906-CD930E1A6A17}" presName="hSp" presStyleCnt="0"/>
      <dgm:spPr/>
    </dgm:pt>
    <dgm:pt modelId="{E6397229-7EDC-4924-A933-7BCA81550094}" type="pres">
      <dgm:prSet presAssocID="{DBFA35B0-12A3-4078-B906-CD930E1A6A17}" presName="vProcSp" presStyleCnt="0"/>
      <dgm:spPr/>
    </dgm:pt>
    <dgm:pt modelId="{61264E15-3887-4F14-87AC-BE5F00E951BE}" type="pres">
      <dgm:prSet presAssocID="{DBFA35B0-12A3-4078-B906-CD930E1A6A17}" presName="vSp1" presStyleCnt="0"/>
      <dgm:spPr/>
    </dgm:pt>
    <dgm:pt modelId="{4ACA2558-E993-4027-AF56-E1ED5B531D49}" type="pres">
      <dgm:prSet presAssocID="{DBFA35B0-12A3-4078-B906-CD930E1A6A17}" presName="simulatedConn" presStyleLbl="solidFgAcc1" presStyleIdx="1" presStyleCnt="2"/>
      <dgm:spPr/>
    </dgm:pt>
    <dgm:pt modelId="{D67A2AB7-4A88-471D-8359-62EFC7DC75D7}" type="pres">
      <dgm:prSet presAssocID="{DBFA35B0-12A3-4078-B906-CD930E1A6A17}" presName="vSp2" presStyleCnt="0"/>
      <dgm:spPr/>
    </dgm:pt>
    <dgm:pt modelId="{E3DE8466-6DC6-47C5-8F78-33634C7CD6FE}" type="pres">
      <dgm:prSet presAssocID="{DBFA35B0-12A3-4078-B906-CD930E1A6A17}" presName="sibTrans" presStyleCnt="0"/>
      <dgm:spPr/>
    </dgm:pt>
    <dgm:pt modelId="{E5E6189D-BAC5-4101-B885-A04E7F372160}" type="pres">
      <dgm:prSet presAssocID="{9DD3D938-9252-4E1F-ACBA-ADB29D2B9725}" presName="compositeNode" presStyleCnt="0">
        <dgm:presLayoutVars>
          <dgm:bulletEnabled val="1"/>
        </dgm:presLayoutVars>
      </dgm:prSet>
      <dgm:spPr/>
    </dgm:pt>
    <dgm:pt modelId="{4CE5D4BE-BE62-4A4B-92FA-CC50BACF9D9B}" type="pres">
      <dgm:prSet presAssocID="{9DD3D938-9252-4E1F-ACBA-ADB29D2B9725}" presName="bgRect" presStyleLbl="node1" presStyleIdx="2" presStyleCnt="3"/>
      <dgm:spPr/>
    </dgm:pt>
    <dgm:pt modelId="{E4E56B63-B497-4911-BE30-3885A43EEBBA}" type="pres">
      <dgm:prSet presAssocID="{9DD3D938-9252-4E1F-ACBA-ADB29D2B9725}" presName="parentNode" presStyleLbl="node1" presStyleIdx="2" presStyleCnt="3">
        <dgm:presLayoutVars>
          <dgm:chMax val="0"/>
          <dgm:bulletEnabled val="1"/>
        </dgm:presLayoutVars>
      </dgm:prSet>
      <dgm:spPr/>
    </dgm:pt>
    <dgm:pt modelId="{20B53A62-7C76-4E5C-8512-35DB35EC9BF7}" type="pres">
      <dgm:prSet presAssocID="{9DD3D938-9252-4E1F-ACBA-ADB29D2B9725}" presName="childNode" presStyleLbl="node1" presStyleIdx="2" presStyleCnt="3">
        <dgm:presLayoutVars>
          <dgm:bulletEnabled val="1"/>
        </dgm:presLayoutVars>
      </dgm:prSet>
      <dgm:spPr/>
    </dgm:pt>
  </dgm:ptLst>
  <dgm:cxnLst>
    <dgm:cxn modelId="{C4974506-4D0E-4521-8213-CD37E6C93638}" type="presOf" srcId="{823B0DDF-3E69-440F-B021-5DA3FB4F9F6A}" destId="{6F35E64D-34B2-4527-A026-9CA095710847}" srcOrd="0" destOrd="0" presId="urn:microsoft.com/office/officeart/2005/8/layout/hProcess7"/>
    <dgm:cxn modelId="{00500E17-DA84-4C4B-8095-7A3EF8D858E1}" srcId="{A1F488D6-12E7-428A-B4B9-1B435A0B5BF4}" destId="{8AA45E03-C373-4518-860F-EA07B83169F4}" srcOrd="1" destOrd="0" parTransId="{315085EC-EA93-4464-B1DB-F45447285D43}" sibTransId="{DBFA35B0-12A3-4078-B906-CD930E1A6A17}"/>
    <dgm:cxn modelId="{29BDD934-B903-451C-9EF7-C7B4D8EB9558}" srcId="{9DD3D938-9252-4E1F-ACBA-ADB29D2B9725}" destId="{ECFD7967-72BC-4150-8CEF-CD72C46007D6}" srcOrd="0" destOrd="0" parTransId="{3D4C4591-DE1B-40D7-8987-0D3AB5176600}" sibTransId="{7057001D-75BE-4C21-8838-3A171BD08A55}"/>
    <dgm:cxn modelId="{1DD31D5D-7521-4819-884F-EF013D2270E2}" type="presOf" srcId="{A1F488D6-12E7-428A-B4B9-1B435A0B5BF4}" destId="{2997AD7C-BB0A-43D8-BD8A-639B44C70945}" srcOrd="0" destOrd="0" presId="urn:microsoft.com/office/officeart/2005/8/layout/hProcess7"/>
    <dgm:cxn modelId="{2A8C9E4F-C70C-4918-9DE7-5C5F247C7FE7}" srcId="{DE0C71AA-E070-40EC-A41E-B7EEB17C585F}" destId="{6DC78A98-4154-4004-BFD0-1AE71DF7CAD1}" srcOrd="0" destOrd="0" parTransId="{3EF80FEF-1AAD-4FAB-A3A2-C214EB16E99C}" sibTransId="{7597D962-92CE-488F-978D-732E97876536}"/>
    <dgm:cxn modelId="{E40B8351-833C-4F61-BBAE-E6AD9A9A1043}" type="presOf" srcId="{DE0C71AA-E070-40EC-A41E-B7EEB17C585F}" destId="{E3387F2A-2308-4181-80C8-FE92D10AB311}" srcOrd="0" destOrd="0" presId="urn:microsoft.com/office/officeart/2005/8/layout/hProcess7"/>
    <dgm:cxn modelId="{9FF53A8B-FF6B-4418-9D5C-56D522186274}" type="presOf" srcId="{8AA45E03-C373-4518-860F-EA07B83169F4}" destId="{E027B73C-9095-4514-974F-B304A594B96A}" srcOrd="0" destOrd="0" presId="urn:microsoft.com/office/officeart/2005/8/layout/hProcess7"/>
    <dgm:cxn modelId="{56BC6F94-25DF-41BA-A754-52188E751490}" srcId="{A1F488D6-12E7-428A-B4B9-1B435A0B5BF4}" destId="{9DD3D938-9252-4E1F-ACBA-ADB29D2B9725}" srcOrd="2" destOrd="0" parTransId="{D12F9818-7D29-40D1-87FD-A8870819BAF3}" sibTransId="{944B7357-E6B5-4094-B5F6-D0EEB247D157}"/>
    <dgm:cxn modelId="{A91AA596-3CA5-4139-BE26-E641FAD49011}" srcId="{A1F488D6-12E7-428A-B4B9-1B435A0B5BF4}" destId="{DE0C71AA-E070-40EC-A41E-B7EEB17C585F}" srcOrd="0" destOrd="0" parTransId="{F03D2A86-957D-40C9-B4BD-A07B867102EE}" sibTransId="{524FCD19-9E81-4451-A012-D7B4E6ACA5D8}"/>
    <dgm:cxn modelId="{B2957FB0-3642-4562-9AA8-4C18F27C1981}" type="presOf" srcId="{ECFD7967-72BC-4150-8CEF-CD72C46007D6}" destId="{20B53A62-7C76-4E5C-8512-35DB35EC9BF7}" srcOrd="0" destOrd="0" presId="urn:microsoft.com/office/officeart/2005/8/layout/hProcess7"/>
    <dgm:cxn modelId="{F05E68D4-011E-45DC-87A9-22A6785BCE03}" type="presOf" srcId="{9DD3D938-9252-4E1F-ACBA-ADB29D2B9725}" destId="{4CE5D4BE-BE62-4A4B-92FA-CC50BACF9D9B}" srcOrd="0" destOrd="0" presId="urn:microsoft.com/office/officeart/2005/8/layout/hProcess7"/>
    <dgm:cxn modelId="{9B7CCFDB-9226-47EE-8897-5A0C46F4AD7B}" type="presOf" srcId="{8AA45E03-C373-4518-860F-EA07B83169F4}" destId="{3A66A835-14B5-4565-BEB8-D7B1F2E18DB0}" srcOrd="1" destOrd="0" presId="urn:microsoft.com/office/officeart/2005/8/layout/hProcess7"/>
    <dgm:cxn modelId="{F6215EDE-06B1-4E8B-B758-C94741F6A34A}" type="presOf" srcId="{9DD3D938-9252-4E1F-ACBA-ADB29D2B9725}" destId="{E4E56B63-B497-4911-BE30-3885A43EEBBA}" srcOrd="1" destOrd="0" presId="urn:microsoft.com/office/officeart/2005/8/layout/hProcess7"/>
    <dgm:cxn modelId="{83DEAFE0-43F2-44EC-B211-7D1896F495EF}" type="presOf" srcId="{DE0C71AA-E070-40EC-A41E-B7EEB17C585F}" destId="{EE2C9CE5-767C-428E-AECC-E922C60BADB0}" srcOrd="1" destOrd="0" presId="urn:microsoft.com/office/officeart/2005/8/layout/hProcess7"/>
    <dgm:cxn modelId="{D4795BE7-C590-4D5F-A167-9ED899B87B71}" type="presOf" srcId="{6DC78A98-4154-4004-BFD0-1AE71DF7CAD1}" destId="{A841AD2C-5B26-4C41-85B2-C5397A434DD1}" srcOrd="0" destOrd="0" presId="urn:microsoft.com/office/officeart/2005/8/layout/hProcess7"/>
    <dgm:cxn modelId="{B5EEC9F0-AAF7-436B-94F8-32D79377133C}" srcId="{8AA45E03-C373-4518-860F-EA07B83169F4}" destId="{823B0DDF-3E69-440F-B021-5DA3FB4F9F6A}" srcOrd="0" destOrd="0" parTransId="{03FD15C0-F097-4A3B-87D6-D741161CD9D5}" sibTransId="{7C877735-0DA6-48BB-BD45-60E683CC33DD}"/>
    <dgm:cxn modelId="{B6D52959-AC4B-4452-A209-2F9BAB40AF7E}" type="presParOf" srcId="{2997AD7C-BB0A-43D8-BD8A-639B44C70945}" destId="{E42B8F3D-5E00-4DEB-91FF-0409B247E748}" srcOrd="0" destOrd="0" presId="urn:microsoft.com/office/officeart/2005/8/layout/hProcess7"/>
    <dgm:cxn modelId="{F2BB00DE-D5A6-4DFB-9433-62B17523F866}" type="presParOf" srcId="{E42B8F3D-5E00-4DEB-91FF-0409B247E748}" destId="{E3387F2A-2308-4181-80C8-FE92D10AB311}" srcOrd="0" destOrd="0" presId="urn:microsoft.com/office/officeart/2005/8/layout/hProcess7"/>
    <dgm:cxn modelId="{D5F99749-2FED-4D00-8F43-1AC048F75F19}" type="presParOf" srcId="{E42B8F3D-5E00-4DEB-91FF-0409B247E748}" destId="{EE2C9CE5-767C-428E-AECC-E922C60BADB0}" srcOrd="1" destOrd="0" presId="urn:microsoft.com/office/officeart/2005/8/layout/hProcess7"/>
    <dgm:cxn modelId="{69A93F78-C93A-49E7-B58D-96CD73DDA94B}" type="presParOf" srcId="{E42B8F3D-5E00-4DEB-91FF-0409B247E748}" destId="{A841AD2C-5B26-4C41-85B2-C5397A434DD1}" srcOrd="2" destOrd="0" presId="urn:microsoft.com/office/officeart/2005/8/layout/hProcess7"/>
    <dgm:cxn modelId="{B86682C0-8BE5-4933-9E9E-6D0252FC9C6B}" type="presParOf" srcId="{2997AD7C-BB0A-43D8-BD8A-639B44C70945}" destId="{DFFCADF3-9062-4BEB-9684-1B267747DB53}" srcOrd="1" destOrd="0" presId="urn:microsoft.com/office/officeart/2005/8/layout/hProcess7"/>
    <dgm:cxn modelId="{01FE76B7-A048-4F3A-B566-D4181090C778}" type="presParOf" srcId="{2997AD7C-BB0A-43D8-BD8A-639B44C70945}" destId="{CC96FD27-4FBC-46F0-9880-ECE1E822AB85}" srcOrd="2" destOrd="0" presId="urn:microsoft.com/office/officeart/2005/8/layout/hProcess7"/>
    <dgm:cxn modelId="{84CBDA89-1FCC-44A3-8C17-D684068F01DD}" type="presParOf" srcId="{CC96FD27-4FBC-46F0-9880-ECE1E822AB85}" destId="{E3DD8FD2-8A3E-4E0D-A125-CDD5D16C2D03}" srcOrd="0" destOrd="0" presId="urn:microsoft.com/office/officeart/2005/8/layout/hProcess7"/>
    <dgm:cxn modelId="{C42B7F3D-D3CB-4D47-AE19-032200DFF640}" type="presParOf" srcId="{CC96FD27-4FBC-46F0-9880-ECE1E822AB85}" destId="{2738531A-B61B-4450-9510-DD76FDBA681E}" srcOrd="1" destOrd="0" presId="urn:microsoft.com/office/officeart/2005/8/layout/hProcess7"/>
    <dgm:cxn modelId="{DD822225-43F9-4F6B-B54E-18044E7F55C9}" type="presParOf" srcId="{CC96FD27-4FBC-46F0-9880-ECE1E822AB85}" destId="{B21C0EF9-68DC-4CBE-81B2-940046C4C511}" srcOrd="2" destOrd="0" presId="urn:microsoft.com/office/officeart/2005/8/layout/hProcess7"/>
    <dgm:cxn modelId="{7EBF98ED-8B4C-44A1-B694-F4F78BEEB6D9}" type="presParOf" srcId="{2997AD7C-BB0A-43D8-BD8A-639B44C70945}" destId="{34AD5D6C-164A-457C-A3B1-9BCE92E53CF3}" srcOrd="3" destOrd="0" presId="urn:microsoft.com/office/officeart/2005/8/layout/hProcess7"/>
    <dgm:cxn modelId="{A4E17FA1-3ADE-4409-9BF0-2D4FACB5EBAB}" type="presParOf" srcId="{2997AD7C-BB0A-43D8-BD8A-639B44C70945}" destId="{352F64DC-F760-4821-B3B7-F9C2DFB29F5F}" srcOrd="4" destOrd="0" presId="urn:microsoft.com/office/officeart/2005/8/layout/hProcess7"/>
    <dgm:cxn modelId="{238B92F4-494B-4CC9-BDE7-4283F1EEA1DF}" type="presParOf" srcId="{352F64DC-F760-4821-B3B7-F9C2DFB29F5F}" destId="{E027B73C-9095-4514-974F-B304A594B96A}" srcOrd="0" destOrd="0" presId="urn:microsoft.com/office/officeart/2005/8/layout/hProcess7"/>
    <dgm:cxn modelId="{C20E23CC-98DE-4B1A-A95E-829B533E96A0}" type="presParOf" srcId="{352F64DC-F760-4821-B3B7-F9C2DFB29F5F}" destId="{3A66A835-14B5-4565-BEB8-D7B1F2E18DB0}" srcOrd="1" destOrd="0" presId="urn:microsoft.com/office/officeart/2005/8/layout/hProcess7"/>
    <dgm:cxn modelId="{571C30AB-87B5-4DAF-B8B0-C7B797B3E76D}" type="presParOf" srcId="{352F64DC-F760-4821-B3B7-F9C2DFB29F5F}" destId="{6F35E64D-34B2-4527-A026-9CA095710847}" srcOrd="2" destOrd="0" presId="urn:microsoft.com/office/officeart/2005/8/layout/hProcess7"/>
    <dgm:cxn modelId="{FD8FED96-DC53-428F-B2E7-7956875D0F55}" type="presParOf" srcId="{2997AD7C-BB0A-43D8-BD8A-639B44C70945}" destId="{4ACEECAF-521B-4828-A054-01B74580E468}" srcOrd="5" destOrd="0" presId="urn:microsoft.com/office/officeart/2005/8/layout/hProcess7"/>
    <dgm:cxn modelId="{6FFA7EF0-C169-4EEE-99B8-C5D00D6FC77F}" type="presParOf" srcId="{2997AD7C-BB0A-43D8-BD8A-639B44C70945}" destId="{E6397229-7EDC-4924-A933-7BCA81550094}" srcOrd="6" destOrd="0" presId="urn:microsoft.com/office/officeart/2005/8/layout/hProcess7"/>
    <dgm:cxn modelId="{BFCE8105-E5BF-405C-89C2-A0C82E5352A6}" type="presParOf" srcId="{E6397229-7EDC-4924-A933-7BCA81550094}" destId="{61264E15-3887-4F14-87AC-BE5F00E951BE}" srcOrd="0" destOrd="0" presId="urn:microsoft.com/office/officeart/2005/8/layout/hProcess7"/>
    <dgm:cxn modelId="{2A6CD26A-F5E8-478B-8C7E-BCEC2604C789}" type="presParOf" srcId="{E6397229-7EDC-4924-A933-7BCA81550094}" destId="{4ACA2558-E993-4027-AF56-E1ED5B531D49}" srcOrd="1" destOrd="0" presId="urn:microsoft.com/office/officeart/2005/8/layout/hProcess7"/>
    <dgm:cxn modelId="{DCF6554E-5E39-4AB6-8BD4-8C9B92B70653}" type="presParOf" srcId="{E6397229-7EDC-4924-A933-7BCA81550094}" destId="{D67A2AB7-4A88-471D-8359-62EFC7DC75D7}" srcOrd="2" destOrd="0" presId="urn:microsoft.com/office/officeart/2005/8/layout/hProcess7"/>
    <dgm:cxn modelId="{93B6A72C-DF82-414D-9B22-06DB8126ED80}" type="presParOf" srcId="{2997AD7C-BB0A-43D8-BD8A-639B44C70945}" destId="{E3DE8466-6DC6-47C5-8F78-33634C7CD6FE}" srcOrd="7" destOrd="0" presId="urn:microsoft.com/office/officeart/2005/8/layout/hProcess7"/>
    <dgm:cxn modelId="{27E638A5-6CC9-4286-8DCC-ADB93C4415C8}" type="presParOf" srcId="{2997AD7C-BB0A-43D8-BD8A-639B44C70945}" destId="{E5E6189D-BAC5-4101-B885-A04E7F372160}" srcOrd="8" destOrd="0" presId="urn:microsoft.com/office/officeart/2005/8/layout/hProcess7"/>
    <dgm:cxn modelId="{B90D6293-2B6F-45FD-9699-689D0ADA2412}" type="presParOf" srcId="{E5E6189D-BAC5-4101-B885-A04E7F372160}" destId="{4CE5D4BE-BE62-4A4B-92FA-CC50BACF9D9B}" srcOrd="0" destOrd="0" presId="urn:microsoft.com/office/officeart/2005/8/layout/hProcess7"/>
    <dgm:cxn modelId="{682A3A85-5E77-4A70-B2D8-231289457E2E}" type="presParOf" srcId="{E5E6189D-BAC5-4101-B885-A04E7F372160}" destId="{E4E56B63-B497-4911-BE30-3885A43EEBBA}" srcOrd="1" destOrd="0" presId="urn:microsoft.com/office/officeart/2005/8/layout/hProcess7"/>
    <dgm:cxn modelId="{50B1EE3E-366A-4822-9F77-6598C449E7A1}" type="presParOf" srcId="{E5E6189D-BAC5-4101-B885-A04E7F372160}" destId="{20B53A62-7C76-4E5C-8512-35DB35EC9BF7}"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9277C-3BC6-4571-9FF4-516F1C3F3921}">
      <dsp:nvSpPr>
        <dsp:cNvPr id="0" name=""/>
        <dsp:cNvSpPr/>
      </dsp:nvSpPr>
      <dsp:spPr>
        <a:xfrm>
          <a:off x="-5209289" y="-797925"/>
          <a:ext cx="6203559" cy="6203559"/>
        </a:xfrm>
        <a:prstGeom prst="blockArc">
          <a:avLst>
            <a:gd name="adj1" fmla="val 18900000"/>
            <a:gd name="adj2" fmla="val 2700000"/>
            <a:gd name="adj3" fmla="val 348"/>
          </a:avLst>
        </a:pr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D44A89-B523-49BB-AA19-EF3B4AA5ED9C}">
      <dsp:nvSpPr>
        <dsp:cNvPr id="0" name=""/>
        <dsp:cNvSpPr/>
      </dsp:nvSpPr>
      <dsp:spPr>
        <a:xfrm>
          <a:off x="639549" y="460770"/>
          <a:ext cx="6302846" cy="921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1474" tIns="60960" rIns="60960" bIns="60960" numCol="1" spcCol="1270" anchor="ctr" anchorCtr="0">
          <a:noAutofit/>
        </a:bodyPr>
        <a:lstStyle/>
        <a:p>
          <a:pPr marL="0" lvl="0" indent="0" algn="l" defTabSz="1066800">
            <a:lnSpc>
              <a:spcPct val="90000"/>
            </a:lnSpc>
            <a:spcBef>
              <a:spcPct val="0"/>
            </a:spcBef>
            <a:spcAft>
              <a:spcPct val="35000"/>
            </a:spcAft>
            <a:buNone/>
          </a:pPr>
          <a:r>
            <a:rPr lang="es-ES" sz="2400" b="0" i="0" kern="1200" dirty="0">
              <a:latin typeface="Century Gothic" panose="020B0502020202020204" pitchFamily="34" charset="0"/>
            </a:rPr>
            <a:t>Crear un blog con contenido original y de valor.</a:t>
          </a:r>
          <a:endParaRPr lang="es-CO" sz="2400" kern="1200" dirty="0">
            <a:latin typeface="Century Gothic" panose="020B0502020202020204" pitchFamily="34" charset="0"/>
          </a:endParaRPr>
        </a:p>
      </dsp:txBody>
      <dsp:txXfrm>
        <a:off x="639549" y="460770"/>
        <a:ext cx="6302846" cy="921541"/>
      </dsp:txXfrm>
    </dsp:sp>
    <dsp:sp modelId="{AA94CC27-1AAD-43B1-81BC-1E6C1FF454E3}">
      <dsp:nvSpPr>
        <dsp:cNvPr id="0" name=""/>
        <dsp:cNvSpPr/>
      </dsp:nvSpPr>
      <dsp:spPr>
        <a:xfrm>
          <a:off x="63586" y="345578"/>
          <a:ext cx="1151927" cy="1151927"/>
        </a:xfrm>
        <a:prstGeom prst="ellipse">
          <a:avLst/>
        </a:prstGeom>
        <a:solidFill>
          <a:srgbClr val="30715D"/>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7DF323-5AE8-4B35-AC15-8C4C181672FA}">
      <dsp:nvSpPr>
        <dsp:cNvPr id="0" name=""/>
        <dsp:cNvSpPr/>
      </dsp:nvSpPr>
      <dsp:spPr>
        <a:xfrm>
          <a:off x="974530" y="1843083"/>
          <a:ext cx="5967866" cy="921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1474" tIns="60960" rIns="60960" bIns="60960" numCol="1" spcCol="1270" anchor="ctr"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s-CO" sz="2400" b="0" i="0" kern="1200" dirty="0">
              <a:latin typeface="Century Gothic" panose="020B0502020202020204" pitchFamily="34" charset="0"/>
            </a:rPr>
            <a:t>Utilizar las redes sociales.</a:t>
          </a:r>
          <a:endParaRPr lang="es-CO" sz="2400" kern="1200" dirty="0">
            <a:latin typeface="Century Gothic" panose="020B0502020202020204" pitchFamily="34" charset="0"/>
          </a:endParaRPr>
        </a:p>
      </dsp:txBody>
      <dsp:txXfrm>
        <a:off x="974530" y="1843083"/>
        <a:ext cx="5967866" cy="921541"/>
      </dsp:txXfrm>
    </dsp:sp>
    <dsp:sp modelId="{8F8EA0E9-0A09-41BE-B38F-A57931B782F4}">
      <dsp:nvSpPr>
        <dsp:cNvPr id="0" name=""/>
        <dsp:cNvSpPr/>
      </dsp:nvSpPr>
      <dsp:spPr>
        <a:xfrm>
          <a:off x="398566" y="1727890"/>
          <a:ext cx="1151927" cy="1151927"/>
        </a:xfrm>
        <a:prstGeom prst="ellipse">
          <a:avLst/>
        </a:prstGeom>
        <a:solidFill>
          <a:srgbClr val="30715D"/>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F10454D-45DC-4441-BA8B-A523EF0EA4DF}">
      <dsp:nvSpPr>
        <dsp:cNvPr id="0" name=""/>
        <dsp:cNvSpPr/>
      </dsp:nvSpPr>
      <dsp:spPr>
        <a:xfrm>
          <a:off x="639549" y="3225395"/>
          <a:ext cx="6302846" cy="921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1474" tIns="60960" rIns="60960" bIns="60960" numCol="1" spcCol="1270" anchor="ctr"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s-CO" sz="2400" b="0" i="0" kern="1200" dirty="0">
              <a:latin typeface="Century Gothic" panose="020B0502020202020204" pitchFamily="34" charset="0"/>
            </a:rPr>
            <a:t>Entregar tarjetas de presentación.</a:t>
          </a:r>
          <a:endParaRPr lang="es-CO" sz="2400" kern="1200" dirty="0">
            <a:latin typeface="Century Gothic" panose="020B0502020202020204" pitchFamily="34" charset="0"/>
          </a:endParaRPr>
        </a:p>
      </dsp:txBody>
      <dsp:txXfrm>
        <a:off x="639549" y="3225395"/>
        <a:ext cx="6302846" cy="921541"/>
      </dsp:txXfrm>
    </dsp:sp>
    <dsp:sp modelId="{C87BB3BC-B1BF-46EE-930F-D0A915E24054}">
      <dsp:nvSpPr>
        <dsp:cNvPr id="0" name=""/>
        <dsp:cNvSpPr/>
      </dsp:nvSpPr>
      <dsp:spPr>
        <a:xfrm>
          <a:off x="63586" y="3110202"/>
          <a:ext cx="1151927" cy="1151927"/>
        </a:xfrm>
        <a:prstGeom prst="ellipse">
          <a:avLst/>
        </a:prstGeom>
        <a:solidFill>
          <a:srgbClr val="30715D"/>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9277C-3BC6-4571-9FF4-516F1C3F3921}">
      <dsp:nvSpPr>
        <dsp:cNvPr id="0" name=""/>
        <dsp:cNvSpPr/>
      </dsp:nvSpPr>
      <dsp:spPr>
        <a:xfrm>
          <a:off x="-5209289" y="-797925"/>
          <a:ext cx="6203559" cy="6203559"/>
        </a:xfrm>
        <a:prstGeom prst="blockArc">
          <a:avLst>
            <a:gd name="adj1" fmla="val 18900000"/>
            <a:gd name="adj2" fmla="val 2700000"/>
            <a:gd name="adj3" fmla="val 348"/>
          </a:avLst>
        </a:pr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D44A89-B523-49BB-AA19-EF3B4AA5ED9C}">
      <dsp:nvSpPr>
        <dsp:cNvPr id="0" name=""/>
        <dsp:cNvSpPr/>
      </dsp:nvSpPr>
      <dsp:spPr>
        <a:xfrm>
          <a:off x="639549" y="460770"/>
          <a:ext cx="6302846" cy="921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1474" tIns="50800" rIns="50800" bIns="50800" numCol="1" spcCol="1270" anchor="ctr" anchorCtr="0">
          <a:noAutofit/>
        </a:bodyPr>
        <a:lstStyle/>
        <a:p>
          <a:pPr marL="0" lvl="0" indent="0" algn="l" defTabSz="889000">
            <a:lnSpc>
              <a:spcPct val="90000"/>
            </a:lnSpc>
            <a:spcBef>
              <a:spcPct val="0"/>
            </a:spcBef>
            <a:spcAft>
              <a:spcPct val="35000"/>
            </a:spcAft>
            <a:buNone/>
          </a:pPr>
          <a:r>
            <a:rPr lang="es-ES" sz="2000" b="0" i="0" kern="1200" dirty="0">
              <a:latin typeface="Century Gothic" panose="020B0502020202020204" pitchFamily="34" charset="0"/>
            </a:rPr>
            <a:t>Escribir en blogs que tengan que ver con los productos o servicios que ofreces.</a:t>
          </a:r>
          <a:endParaRPr lang="es-CO" sz="2000" kern="1200" dirty="0">
            <a:latin typeface="Century Gothic" panose="020B0502020202020204" pitchFamily="34" charset="0"/>
          </a:endParaRPr>
        </a:p>
      </dsp:txBody>
      <dsp:txXfrm>
        <a:off x="639549" y="460770"/>
        <a:ext cx="6302846" cy="921541"/>
      </dsp:txXfrm>
    </dsp:sp>
    <dsp:sp modelId="{AA94CC27-1AAD-43B1-81BC-1E6C1FF454E3}">
      <dsp:nvSpPr>
        <dsp:cNvPr id="0" name=""/>
        <dsp:cNvSpPr/>
      </dsp:nvSpPr>
      <dsp:spPr>
        <a:xfrm>
          <a:off x="63586" y="345578"/>
          <a:ext cx="1151927" cy="1151927"/>
        </a:xfrm>
        <a:prstGeom prst="ellipse">
          <a:avLst/>
        </a:prstGeom>
        <a:solidFill>
          <a:srgbClr val="30715D"/>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7DF323-5AE8-4B35-AC15-8C4C181672FA}">
      <dsp:nvSpPr>
        <dsp:cNvPr id="0" name=""/>
        <dsp:cNvSpPr/>
      </dsp:nvSpPr>
      <dsp:spPr>
        <a:xfrm>
          <a:off x="974530" y="1843083"/>
          <a:ext cx="5967866" cy="921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1474" tIns="50800" rIns="50800" bIns="508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es-CO" sz="2000" b="0" i="0" kern="1200" dirty="0">
              <a:latin typeface="Century Gothic" panose="020B0502020202020204" pitchFamily="34" charset="0"/>
            </a:rPr>
            <a:t>Ofrecer tutoriales o </a:t>
          </a:r>
          <a:r>
            <a:rPr lang="es-CO" sz="2000" b="0" i="0" kern="1200" dirty="0" err="1">
              <a:latin typeface="Century Gothic" panose="020B0502020202020204" pitchFamily="34" charset="0"/>
            </a:rPr>
            <a:t>webinars</a:t>
          </a:r>
          <a:r>
            <a:rPr lang="es-CO" sz="2000" b="0" i="0" kern="1200" dirty="0">
              <a:latin typeface="Century Gothic" panose="020B0502020202020204" pitchFamily="34" charset="0"/>
            </a:rPr>
            <a:t>.</a:t>
          </a:r>
          <a:endParaRPr lang="es-CO" sz="2000" kern="1200" dirty="0">
            <a:latin typeface="Century Gothic" panose="020B0502020202020204" pitchFamily="34" charset="0"/>
          </a:endParaRPr>
        </a:p>
      </dsp:txBody>
      <dsp:txXfrm>
        <a:off x="974530" y="1843083"/>
        <a:ext cx="5967866" cy="921541"/>
      </dsp:txXfrm>
    </dsp:sp>
    <dsp:sp modelId="{8F8EA0E9-0A09-41BE-B38F-A57931B782F4}">
      <dsp:nvSpPr>
        <dsp:cNvPr id="0" name=""/>
        <dsp:cNvSpPr/>
      </dsp:nvSpPr>
      <dsp:spPr>
        <a:xfrm>
          <a:off x="398566" y="1727890"/>
          <a:ext cx="1151927" cy="1151927"/>
        </a:xfrm>
        <a:prstGeom prst="ellipse">
          <a:avLst/>
        </a:prstGeom>
        <a:solidFill>
          <a:srgbClr val="30715D"/>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F10454D-45DC-4441-BA8B-A523EF0EA4DF}">
      <dsp:nvSpPr>
        <dsp:cNvPr id="0" name=""/>
        <dsp:cNvSpPr/>
      </dsp:nvSpPr>
      <dsp:spPr>
        <a:xfrm>
          <a:off x="639549" y="3225395"/>
          <a:ext cx="6302846" cy="9215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1474" tIns="50800" rIns="50800" bIns="508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es-CO" sz="2000" b="0" i="0" kern="1200" dirty="0">
              <a:latin typeface="Century Gothic" panose="020B0502020202020204" pitchFamily="34" charset="0"/>
            </a:rPr>
            <a:t>Asistir a eventos de negocios, como ferias de emprendimientos.</a:t>
          </a:r>
          <a:endParaRPr lang="es-CO" sz="2000" kern="1200" dirty="0">
            <a:latin typeface="Century Gothic" panose="020B0502020202020204" pitchFamily="34" charset="0"/>
          </a:endParaRPr>
        </a:p>
      </dsp:txBody>
      <dsp:txXfrm>
        <a:off x="639549" y="3225395"/>
        <a:ext cx="6302846" cy="921541"/>
      </dsp:txXfrm>
    </dsp:sp>
    <dsp:sp modelId="{C87BB3BC-B1BF-46EE-930F-D0A915E24054}">
      <dsp:nvSpPr>
        <dsp:cNvPr id="0" name=""/>
        <dsp:cNvSpPr/>
      </dsp:nvSpPr>
      <dsp:spPr>
        <a:xfrm>
          <a:off x="63586" y="3110202"/>
          <a:ext cx="1151927" cy="1151927"/>
        </a:xfrm>
        <a:prstGeom prst="ellipse">
          <a:avLst/>
        </a:prstGeom>
        <a:solidFill>
          <a:srgbClr val="30715D"/>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387F2A-2308-4181-80C8-FE92D10AB311}">
      <dsp:nvSpPr>
        <dsp:cNvPr id="0" name=""/>
        <dsp:cNvSpPr/>
      </dsp:nvSpPr>
      <dsp:spPr>
        <a:xfrm>
          <a:off x="615" y="1121039"/>
          <a:ext cx="2647156" cy="3176587"/>
        </a:xfrm>
        <a:prstGeom prst="roundRect">
          <a:avLst>
            <a:gd name="adj" fmla="val 5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r>
            <a:rPr lang="es-ES" sz="2200" kern="1200" dirty="0">
              <a:latin typeface="Century Gothic" panose="020B0502020202020204" pitchFamily="34" charset="0"/>
            </a:rPr>
            <a:t>WhatsApp </a:t>
          </a:r>
          <a:r>
            <a:rPr lang="es-ES" sz="2200" kern="1200" dirty="0" err="1">
              <a:latin typeface="Century Gothic" panose="020B0502020202020204" pitchFamily="34" charset="0"/>
            </a:rPr>
            <a:t>Busines</a:t>
          </a:r>
          <a:r>
            <a:rPr lang="es-ES" sz="2200" kern="1200" dirty="0">
              <a:latin typeface="Century Gothic" panose="020B0502020202020204" pitchFamily="34" charset="0"/>
            </a:rPr>
            <a:t> </a:t>
          </a:r>
          <a:endParaRPr lang="es-CO" sz="2200" kern="1200" dirty="0">
            <a:latin typeface="Century Gothic" panose="020B0502020202020204" pitchFamily="34" charset="0"/>
          </a:endParaRPr>
        </a:p>
      </dsp:txBody>
      <dsp:txXfrm rot="16200000">
        <a:off x="-1037070" y="2158725"/>
        <a:ext cx="2604801" cy="529431"/>
      </dsp:txXfrm>
    </dsp:sp>
    <dsp:sp modelId="{A841AD2C-5B26-4C41-85B2-C5397A434DD1}">
      <dsp:nvSpPr>
        <dsp:cNvPr id="0" name=""/>
        <dsp:cNvSpPr/>
      </dsp:nvSpPr>
      <dsp:spPr>
        <a:xfrm>
          <a:off x="530046" y="1121039"/>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s-ES" sz="1400" b="0" i="0" kern="1200" dirty="0">
              <a:latin typeface="Century Gothic" panose="020B0502020202020204" pitchFamily="34" charset="0"/>
            </a:rPr>
            <a:t>Será clave que la incorpores en tu estrategia de negocio para mantenerte comunicado con tus clientes.</a:t>
          </a:r>
          <a:endParaRPr lang="es-CO" sz="1400" kern="1200" dirty="0">
            <a:latin typeface="Century Gothic" panose="020B0502020202020204" pitchFamily="34" charset="0"/>
          </a:endParaRPr>
        </a:p>
      </dsp:txBody>
      <dsp:txXfrm>
        <a:off x="530046" y="1121039"/>
        <a:ext cx="1972131" cy="3176587"/>
      </dsp:txXfrm>
    </dsp:sp>
    <dsp:sp modelId="{E027B73C-9095-4514-974F-B304A594B96A}">
      <dsp:nvSpPr>
        <dsp:cNvPr id="0" name=""/>
        <dsp:cNvSpPr/>
      </dsp:nvSpPr>
      <dsp:spPr>
        <a:xfrm>
          <a:off x="2740421" y="1121039"/>
          <a:ext cx="2647156" cy="3176587"/>
        </a:xfrm>
        <a:prstGeom prst="roundRect">
          <a:avLst>
            <a:gd name="adj" fmla="val 5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r>
            <a:rPr lang="es-ES" sz="2200" kern="1200" dirty="0" err="1">
              <a:latin typeface="Century Gothic" panose="020B0502020202020204" pitchFamily="34" charset="0"/>
            </a:rPr>
            <a:t>GetNinjas</a:t>
          </a:r>
          <a:r>
            <a:rPr lang="es-ES" sz="2200" kern="1200" dirty="0">
              <a:latin typeface="Century Gothic" panose="020B0502020202020204" pitchFamily="34" charset="0"/>
            </a:rPr>
            <a:t> </a:t>
          </a:r>
          <a:endParaRPr lang="es-CO" sz="2200" kern="1200" dirty="0">
            <a:latin typeface="Century Gothic" panose="020B0502020202020204" pitchFamily="34" charset="0"/>
          </a:endParaRPr>
        </a:p>
      </dsp:txBody>
      <dsp:txXfrm rot="16200000">
        <a:off x="1702736" y="2158725"/>
        <a:ext cx="2604801" cy="529431"/>
      </dsp:txXfrm>
    </dsp:sp>
    <dsp:sp modelId="{2738531A-B61B-4450-9510-DD76FDBA681E}">
      <dsp:nvSpPr>
        <dsp:cNvPr id="0" name=""/>
        <dsp:cNvSpPr/>
      </dsp:nvSpPr>
      <dsp:spPr>
        <a:xfrm rot="5400000">
          <a:off x="2520299" y="3645011"/>
          <a:ext cx="466715" cy="397073"/>
        </a:xfrm>
        <a:prstGeom prst="flowChartExtra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35E64D-34B2-4527-A026-9CA095710847}">
      <dsp:nvSpPr>
        <dsp:cNvPr id="0" name=""/>
        <dsp:cNvSpPr/>
      </dsp:nvSpPr>
      <dsp:spPr>
        <a:xfrm>
          <a:off x="3269853" y="1121039"/>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s-ES" sz="1400" b="0" i="0" kern="1200" dirty="0">
              <a:latin typeface="Century Gothic" panose="020B0502020202020204" pitchFamily="34" charset="0"/>
            </a:rPr>
            <a:t>Si tu negocio es de carpintería, plomería, banquetes, albañilería, construcción o animación de eventos, esta es una de las apps para emprendedores que te ayudará a encontrar clientes. Con tecnología de geolocalización</a:t>
          </a:r>
          <a:endParaRPr lang="es-CO" sz="1400" kern="1200" dirty="0">
            <a:latin typeface="Century Gothic" panose="020B0502020202020204" pitchFamily="34" charset="0"/>
          </a:endParaRPr>
        </a:p>
      </dsp:txBody>
      <dsp:txXfrm>
        <a:off x="3269853" y="1121039"/>
        <a:ext cx="1972131" cy="3176587"/>
      </dsp:txXfrm>
    </dsp:sp>
    <dsp:sp modelId="{4CE5D4BE-BE62-4A4B-92FA-CC50BACF9D9B}">
      <dsp:nvSpPr>
        <dsp:cNvPr id="0" name=""/>
        <dsp:cNvSpPr/>
      </dsp:nvSpPr>
      <dsp:spPr>
        <a:xfrm>
          <a:off x="5480228" y="1121039"/>
          <a:ext cx="2647156" cy="3176587"/>
        </a:xfrm>
        <a:prstGeom prst="roundRect">
          <a:avLst>
            <a:gd name="adj" fmla="val 5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marL="0" lvl="0" indent="0" algn="r" defTabSz="977900">
            <a:lnSpc>
              <a:spcPct val="90000"/>
            </a:lnSpc>
            <a:spcBef>
              <a:spcPct val="0"/>
            </a:spcBef>
            <a:spcAft>
              <a:spcPct val="35000"/>
            </a:spcAft>
            <a:buNone/>
          </a:pPr>
          <a:r>
            <a:rPr lang="es-ES" sz="2200" kern="1200" dirty="0" err="1">
              <a:latin typeface="Century Gothic" panose="020B0502020202020204" pitchFamily="34" charset="0"/>
            </a:rPr>
            <a:t>FreshBooks</a:t>
          </a:r>
          <a:endParaRPr lang="es-CO" sz="2200" kern="1200" dirty="0">
            <a:latin typeface="Century Gothic" panose="020B0502020202020204" pitchFamily="34" charset="0"/>
          </a:endParaRPr>
        </a:p>
      </dsp:txBody>
      <dsp:txXfrm rot="16200000">
        <a:off x="4442543" y="2158725"/>
        <a:ext cx="2604801" cy="529431"/>
      </dsp:txXfrm>
    </dsp:sp>
    <dsp:sp modelId="{4ACA2558-E993-4027-AF56-E1ED5B531D49}">
      <dsp:nvSpPr>
        <dsp:cNvPr id="0" name=""/>
        <dsp:cNvSpPr/>
      </dsp:nvSpPr>
      <dsp:spPr>
        <a:xfrm rot="5400000">
          <a:off x="5260106" y="3645011"/>
          <a:ext cx="466715" cy="397073"/>
        </a:xfrm>
        <a:prstGeom prst="flowChartExtra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B53A62-7C76-4E5C-8512-35DB35EC9BF7}">
      <dsp:nvSpPr>
        <dsp:cNvPr id="0" name=""/>
        <dsp:cNvSpPr/>
      </dsp:nvSpPr>
      <dsp:spPr>
        <a:xfrm>
          <a:off x="6009659" y="1121039"/>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marL="0" lvl="0" indent="0" algn="l" defTabSz="622300">
            <a:lnSpc>
              <a:spcPct val="90000"/>
            </a:lnSpc>
            <a:spcBef>
              <a:spcPct val="0"/>
            </a:spcBef>
            <a:spcAft>
              <a:spcPct val="35000"/>
            </a:spcAft>
            <a:buNone/>
          </a:pPr>
          <a:r>
            <a:rPr lang="es-ES" sz="1400" b="0" i="0" kern="1200" dirty="0">
              <a:latin typeface="Century Gothic" panose="020B0502020202020204" pitchFamily="34" charset="0"/>
            </a:rPr>
            <a:t>Esta app para negocios es ideal pues te permitirá organizar tus finanzas de una forma rápida, fácil y segura. Incluye recordatorios de pagos, facturas en línea, hojas de cálculo, reportes de gastos y una herramienta para hacer cálculos de impuestos.</a:t>
          </a:r>
          <a:endParaRPr lang="es-CO" sz="1400" kern="1200" dirty="0">
            <a:latin typeface="Century Gothic" panose="020B0502020202020204" pitchFamily="34" charset="0"/>
          </a:endParaRPr>
        </a:p>
      </dsp:txBody>
      <dsp:txXfrm>
        <a:off x="6009659" y="1121039"/>
        <a:ext cx="1972131" cy="31765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387F2A-2308-4181-80C8-FE92D10AB311}">
      <dsp:nvSpPr>
        <dsp:cNvPr id="0" name=""/>
        <dsp:cNvSpPr/>
      </dsp:nvSpPr>
      <dsp:spPr>
        <a:xfrm>
          <a:off x="615" y="1121039"/>
          <a:ext cx="2647156" cy="3176587"/>
        </a:xfrm>
        <a:prstGeom prst="roundRect">
          <a:avLst>
            <a:gd name="adj" fmla="val 5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es-ES" sz="3000" kern="1200" dirty="0" err="1">
              <a:latin typeface="Century Gothic" panose="020B0502020202020204" pitchFamily="34" charset="0"/>
            </a:rPr>
            <a:t>Canva</a:t>
          </a:r>
          <a:r>
            <a:rPr lang="es-ES" sz="3000" kern="1200" dirty="0">
              <a:latin typeface="Century Gothic" panose="020B0502020202020204" pitchFamily="34" charset="0"/>
            </a:rPr>
            <a:t> </a:t>
          </a:r>
          <a:endParaRPr lang="es-CO" sz="3000" kern="1200" dirty="0">
            <a:latin typeface="Century Gothic" panose="020B0502020202020204" pitchFamily="34" charset="0"/>
          </a:endParaRPr>
        </a:p>
      </dsp:txBody>
      <dsp:txXfrm rot="16200000">
        <a:off x="-1037070" y="2158725"/>
        <a:ext cx="2604801" cy="529431"/>
      </dsp:txXfrm>
    </dsp:sp>
    <dsp:sp modelId="{A841AD2C-5B26-4C41-85B2-C5397A434DD1}">
      <dsp:nvSpPr>
        <dsp:cNvPr id="0" name=""/>
        <dsp:cNvSpPr/>
      </dsp:nvSpPr>
      <dsp:spPr>
        <a:xfrm>
          <a:off x="530046" y="1121039"/>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l" defTabSz="711200">
            <a:lnSpc>
              <a:spcPct val="90000"/>
            </a:lnSpc>
            <a:spcBef>
              <a:spcPct val="0"/>
            </a:spcBef>
            <a:spcAft>
              <a:spcPct val="35000"/>
            </a:spcAft>
            <a:buNone/>
          </a:pPr>
          <a:r>
            <a:rPr lang="es-ES" sz="1600" b="0" i="0" kern="1200" dirty="0">
              <a:latin typeface="Century Gothic" panose="020B0502020202020204" pitchFamily="34" charset="0"/>
            </a:rPr>
            <a:t>Es una de las apps para emprendedores más intuitivas, no importa si no tienes experiencia en diseño, puedes usar </a:t>
          </a:r>
          <a:r>
            <a:rPr lang="es-ES" sz="1600" b="0" i="0" kern="1200" dirty="0" err="1">
              <a:latin typeface="Century Gothic" panose="020B0502020202020204" pitchFamily="34" charset="0"/>
            </a:rPr>
            <a:t>Canva</a:t>
          </a:r>
          <a:r>
            <a:rPr lang="es-ES" sz="1600" b="0" i="0" kern="1200" dirty="0">
              <a:latin typeface="Century Gothic" panose="020B0502020202020204" pitchFamily="34" charset="0"/>
            </a:rPr>
            <a:t> para aterrizar tus ideas en algo gráfico.</a:t>
          </a:r>
          <a:endParaRPr lang="es-CO" sz="1600" kern="1200" dirty="0">
            <a:latin typeface="Century Gothic" panose="020B0502020202020204" pitchFamily="34" charset="0"/>
          </a:endParaRPr>
        </a:p>
      </dsp:txBody>
      <dsp:txXfrm>
        <a:off x="530046" y="1121039"/>
        <a:ext cx="1972131" cy="3176587"/>
      </dsp:txXfrm>
    </dsp:sp>
    <dsp:sp modelId="{E027B73C-9095-4514-974F-B304A594B96A}">
      <dsp:nvSpPr>
        <dsp:cNvPr id="0" name=""/>
        <dsp:cNvSpPr/>
      </dsp:nvSpPr>
      <dsp:spPr>
        <a:xfrm>
          <a:off x="2740421" y="1121039"/>
          <a:ext cx="2647156" cy="3176587"/>
        </a:xfrm>
        <a:prstGeom prst="roundRect">
          <a:avLst>
            <a:gd name="adj" fmla="val 5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es-ES" sz="3000" kern="1200" dirty="0">
              <a:latin typeface="Century Gothic" panose="020B0502020202020204" pitchFamily="34" charset="0"/>
            </a:rPr>
            <a:t>Buffer </a:t>
          </a:r>
          <a:endParaRPr lang="es-CO" sz="3000" kern="1200" dirty="0">
            <a:latin typeface="Century Gothic" panose="020B0502020202020204" pitchFamily="34" charset="0"/>
          </a:endParaRPr>
        </a:p>
      </dsp:txBody>
      <dsp:txXfrm rot="16200000">
        <a:off x="1702736" y="2158725"/>
        <a:ext cx="2604801" cy="529431"/>
      </dsp:txXfrm>
    </dsp:sp>
    <dsp:sp modelId="{2738531A-B61B-4450-9510-DD76FDBA681E}">
      <dsp:nvSpPr>
        <dsp:cNvPr id="0" name=""/>
        <dsp:cNvSpPr/>
      </dsp:nvSpPr>
      <dsp:spPr>
        <a:xfrm rot="5400000">
          <a:off x="2520299" y="3645011"/>
          <a:ext cx="466715" cy="397073"/>
        </a:xfrm>
        <a:prstGeom prst="flowChartExtra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35E64D-34B2-4527-A026-9CA095710847}">
      <dsp:nvSpPr>
        <dsp:cNvPr id="0" name=""/>
        <dsp:cNvSpPr/>
      </dsp:nvSpPr>
      <dsp:spPr>
        <a:xfrm>
          <a:off x="3269853" y="1121039"/>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1435" rIns="0" bIns="0" numCol="1" spcCol="1270" anchor="t" anchorCtr="0">
          <a:noAutofit/>
        </a:bodyPr>
        <a:lstStyle/>
        <a:p>
          <a:pPr marL="0" lvl="0" indent="0" algn="l" defTabSz="666750">
            <a:lnSpc>
              <a:spcPct val="90000"/>
            </a:lnSpc>
            <a:spcBef>
              <a:spcPct val="0"/>
            </a:spcBef>
            <a:spcAft>
              <a:spcPct val="35000"/>
            </a:spcAft>
            <a:buNone/>
          </a:pPr>
          <a:r>
            <a:rPr lang="es-ES" sz="1500" b="0" i="0" kern="1200" dirty="0">
              <a:latin typeface="Century Gothic" panose="020B0502020202020204" pitchFamily="34" charset="0"/>
            </a:rPr>
            <a:t>Es una de las apps para emprendedores que no puede faltar en tu celular. Con esta aplicación podrás programar publicaciones en redes sociales sin problemas y serás capaz de construir una comunidad digital sólida.</a:t>
          </a:r>
          <a:endParaRPr lang="es-CO" sz="1500" kern="1200" dirty="0">
            <a:latin typeface="Century Gothic" panose="020B0502020202020204" pitchFamily="34" charset="0"/>
          </a:endParaRPr>
        </a:p>
      </dsp:txBody>
      <dsp:txXfrm>
        <a:off x="3269853" y="1121039"/>
        <a:ext cx="1972131" cy="3176587"/>
      </dsp:txXfrm>
    </dsp:sp>
    <dsp:sp modelId="{4CE5D4BE-BE62-4A4B-92FA-CC50BACF9D9B}">
      <dsp:nvSpPr>
        <dsp:cNvPr id="0" name=""/>
        <dsp:cNvSpPr/>
      </dsp:nvSpPr>
      <dsp:spPr>
        <a:xfrm>
          <a:off x="5480228" y="1121039"/>
          <a:ext cx="2647156" cy="3176587"/>
        </a:xfrm>
        <a:prstGeom prst="roundRect">
          <a:avLst>
            <a:gd name="adj" fmla="val 5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es-ES" sz="3000" kern="1200" dirty="0" err="1">
              <a:latin typeface="Century Gothic" panose="020B0502020202020204" pitchFamily="34" charset="0"/>
            </a:rPr>
            <a:t>HootSuite</a:t>
          </a:r>
          <a:endParaRPr lang="es-CO" sz="3000" kern="1200" dirty="0">
            <a:latin typeface="Century Gothic" panose="020B0502020202020204" pitchFamily="34" charset="0"/>
          </a:endParaRPr>
        </a:p>
      </dsp:txBody>
      <dsp:txXfrm rot="16200000">
        <a:off x="4442543" y="2158725"/>
        <a:ext cx="2604801" cy="529431"/>
      </dsp:txXfrm>
    </dsp:sp>
    <dsp:sp modelId="{4ACA2558-E993-4027-AF56-E1ED5B531D49}">
      <dsp:nvSpPr>
        <dsp:cNvPr id="0" name=""/>
        <dsp:cNvSpPr/>
      </dsp:nvSpPr>
      <dsp:spPr>
        <a:xfrm rot="5400000">
          <a:off x="5260106" y="3645011"/>
          <a:ext cx="466715" cy="397073"/>
        </a:xfrm>
        <a:prstGeom prst="flowChartExtract">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B53A62-7C76-4E5C-8512-35DB35EC9BF7}">
      <dsp:nvSpPr>
        <dsp:cNvPr id="0" name=""/>
        <dsp:cNvSpPr/>
      </dsp:nvSpPr>
      <dsp:spPr>
        <a:xfrm>
          <a:off x="6009659" y="1121039"/>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1435" rIns="0" bIns="0" numCol="1" spcCol="1270" anchor="t" anchorCtr="0">
          <a:noAutofit/>
        </a:bodyPr>
        <a:lstStyle/>
        <a:p>
          <a:pPr marL="0" lvl="0" indent="0" algn="l" defTabSz="666750">
            <a:lnSpc>
              <a:spcPct val="90000"/>
            </a:lnSpc>
            <a:spcBef>
              <a:spcPct val="0"/>
            </a:spcBef>
            <a:spcAft>
              <a:spcPct val="35000"/>
            </a:spcAft>
            <a:buNone/>
          </a:pPr>
          <a:r>
            <a:rPr lang="es-ES" sz="1500" b="0" i="0" kern="1200" dirty="0">
              <a:latin typeface="Century Gothic" panose="020B0502020202020204" pitchFamily="34" charset="0"/>
            </a:rPr>
            <a:t>Esta app para programar publicaciones en redes sociales será de gran utilidad para no volverte loco. Te permitirá gestionarlas todas desde un mismo lugar, así como programar mensajes y tener acceso a reportes de métricas.</a:t>
          </a:r>
          <a:endParaRPr lang="es-CO" sz="1500" kern="1200" dirty="0">
            <a:latin typeface="Century Gothic" panose="020B0502020202020204" pitchFamily="34" charset="0"/>
          </a:endParaRPr>
        </a:p>
      </dsp:txBody>
      <dsp:txXfrm>
        <a:off x="6009659" y="1121039"/>
        <a:ext cx="1972131" cy="3176587"/>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152308-1D82-4A1F-9C18-097DC0E9BF02}" type="datetimeFigureOut">
              <a:rPr lang="es-CO" smtClean="0"/>
              <a:t>4/08/2021</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45597C-B9E9-483E-AF99-E1C29E6DDA8A}" type="slidenum">
              <a:rPr lang="es-CO" smtClean="0"/>
              <a:t>‹Nº›</a:t>
            </a:fld>
            <a:endParaRPr lang="es-CO"/>
          </a:p>
        </p:txBody>
      </p:sp>
    </p:spTree>
    <p:extLst>
      <p:ext uri="{BB962C8B-B14F-4D97-AF65-F5344CB8AC3E}">
        <p14:creationId xmlns:p14="http://schemas.microsoft.com/office/powerpoint/2010/main" val="3318361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4</a:t>
            </a:fld>
            <a:endParaRPr lang="es-CO"/>
          </a:p>
        </p:txBody>
      </p:sp>
    </p:spTree>
    <p:extLst>
      <p:ext uri="{BB962C8B-B14F-4D97-AF65-F5344CB8AC3E}">
        <p14:creationId xmlns:p14="http://schemas.microsoft.com/office/powerpoint/2010/main" val="2754030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13</a:t>
            </a:fld>
            <a:endParaRPr lang="es-CO"/>
          </a:p>
        </p:txBody>
      </p:sp>
    </p:spTree>
    <p:extLst>
      <p:ext uri="{BB962C8B-B14F-4D97-AF65-F5344CB8AC3E}">
        <p14:creationId xmlns:p14="http://schemas.microsoft.com/office/powerpoint/2010/main" val="3437653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18</a:t>
            </a:fld>
            <a:endParaRPr lang="es-CO"/>
          </a:p>
        </p:txBody>
      </p:sp>
    </p:spTree>
    <p:extLst>
      <p:ext uri="{BB962C8B-B14F-4D97-AF65-F5344CB8AC3E}">
        <p14:creationId xmlns:p14="http://schemas.microsoft.com/office/powerpoint/2010/main" val="4289806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5</a:t>
            </a:fld>
            <a:endParaRPr lang="es-CO"/>
          </a:p>
        </p:txBody>
      </p:sp>
    </p:spTree>
    <p:extLst>
      <p:ext uri="{BB962C8B-B14F-4D97-AF65-F5344CB8AC3E}">
        <p14:creationId xmlns:p14="http://schemas.microsoft.com/office/powerpoint/2010/main" val="661986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6</a:t>
            </a:fld>
            <a:endParaRPr lang="es-CO"/>
          </a:p>
        </p:txBody>
      </p:sp>
    </p:spTree>
    <p:extLst>
      <p:ext uri="{BB962C8B-B14F-4D97-AF65-F5344CB8AC3E}">
        <p14:creationId xmlns:p14="http://schemas.microsoft.com/office/powerpoint/2010/main" val="2957653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7</a:t>
            </a:fld>
            <a:endParaRPr lang="es-CO"/>
          </a:p>
        </p:txBody>
      </p:sp>
    </p:spTree>
    <p:extLst>
      <p:ext uri="{BB962C8B-B14F-4D97-AF65-F5344CB8AC3E}">
        <p14:creationId xmlns:p14="http://schemas.microsoft.com/office/powerpoint/2010/main" val="2595900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8</a:t>
            </a:fld>
            <a:endParaRPr lang="es-CO"/>
          </a:p>
        </p:txBody>
      </p:sp>
    </p:spTree>
    <p:extLst>
      <p:ext uri="{BB962C8B-B14F-4D97-AF65-F5344CB8AC3E}">
        <p14:creationId xmlns:p14="http://schemas.microsoft.com/office/powerpoint/2010/main" val="3832167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9</a:t>
            </a:fld>
            <a:endParaRPr lang="es-CO"/>
          </a:p>
        </p:txBody>
      </p:sp>
    </p:spTree>
    <p:extLst>
      <p:ext uri="{BB962C8B-B14F-4D97-AF65-F5344CB8AC3E}">
        <p14:creationId xmlns:p14="http://schemas.microsoft.com/office/powerpoint/2010/main" val="226115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10</a:t>
            </a:fld>
            <a:endParaRPr lang="es-CO"/>
          </a:p>
        </p:txBody>
      </p:sp>
    </p:spTree>
    <p:extLst>
      <p:ext uri="{BB962C8B-B14F-4D97-AF65-F5344CB8AC3E}">
        <p14:creationId xmlns:p14="http://schemas.microsoft.com/office/powerpoint/2010/main" val="2674935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11</a:t>
            </a:fld>
            <a:endParaRPr lang="es-CO"/>
          </a:p>
        </p:txBody>
      </p:sp>
    </p:spTree>
    <p:extLst>
      <p:ext uri="{BB962C8B-B14F-4D97-AF65-F5344CB8AC3E}">
        <p14:creationId xmlns:p14="http://schemas.microsoft.com/office/powerpoint/2010/main" val="1631083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 typeface="Arial" panose="020B0604020202020204" pitchFamily="34" charset="0"/>
              <a:buChar char="•"/>
            </a:pPr>
            <a:r>
              <a:rPr lang="es-ES" sz="1200" dirty="0">
                <a:solidFill>
                  <a:schemeClr val="bg1"/>
                </a:solidFill>
                <a:latin typeface="Century Gothic" panose="020B0502020202020204" pitchFamily="34" charset="0"/>
              </a:rPr>
              <a:t>Es </a:t>
            </a:r>
            <a:r>
              <a:rPr lang="es-ES" sz="1200" b="1" dirty="0">
                <a:solidFill>
                  <a:schemeClr val="bg1"/>
                </a:solidFill>
                <a:latin typeface="Century Gothic" panose="020B0502020202020204" pitchFamily="34" charset="0"/>
              </a:rPr>
              <a:t>intensivo</a:t>
            </a:r>
            <a:r>
              <a:rPr lang="es-ES" sz="1200" dirty="0">
                <a:solidFill>
                  <a:schemeClr val="bg1"/>
                </a:solidFill>
                <a:latin typeface="Century Gothic" panose="020B0502020202020204" pitchFamily="34" charset="0"/>
              </a:rPr>
              <a:t>, con temarios condensados y sin pararse en detalles superfluos.</a:t>
            </a:r>
          </a:p>
          <a:p>
            <a:pPr>
              <a:buFont typeface="Arial" panose="020B0604020202020204" pitchFamily="34" charset="0"/>
              <a:buChar char="•"/>
            </a:pPr>
            <a:r>
              <a:rPr lang="es-ES" sz="1200" dirty="0">
                <a:solidFill>
                  <a:schemeClr val="bg1"/>
                </a:solidFill>
                <a:latin typeface="Century Gothic" panose="020B0502020202020204" pitchFamily="34" charset="0"/>
              </a:rPr>
              <a:t>De </a:t>
            </a:r>
            <a:r>
              <a:rPr lang="es-ES" sz="1200" b="1" dirty="0">
                <a:solidFill>
                  <a:schemeClr val="bg1"/>
                </a:solidFill>
                <a:latin typeface="Century Gothic" panose="020B0502020202020204" pitchFamily="34" charset="0"/>
              </a:rPr>
              <a:t>breve duración</a:t>
            </a:r>
            <a:r>
              <a:rPr lang="es-ES" sz="1200" dirty="0">
                <a:solidFill>
                  <a:schemeClr val="bg1"/>
                </a:solidFill>
                <a:latin typeface="Century Gothic" panose="020B0502020202020204" pitchFamily="34" charset="0"/>
              </a:rPr>
              <a:t>, pensados para salir al mercado laboral rápidamente, pero con una formación de calidad.</a:t>
            </a:r>
          </a:p>
          <a:p>
            <a:pPr>
              <a:buFont typeface="Arial" panose="020B0604020202020204" pitchFamily="34" charset="0"/>
              <a:buChar char="•"/>
            </a:pPr>
            <a:r>
              <a:rPr lang="es-ES" sz="1200" b="1" dirty="0">
                <a:solidFill>
                  <a:schemeClr val="bg1"/>
                </a:solidFill>
                <a:latin typeface="Century Gothic" panose="020B0502020202020204" pitchFamily="34" charset="0"/>
              </a:rPr>
              <a:t>Prácticos</a:t>
            </a:r>
            <a:r>
              <a:rPr lang="es-ES" sz="1200" dirty="0">
                <a:solidFill>
                  <a:schemeClr val="bg1"/>
                </a:solidFill>
                <a:latin typeface="Century Gothic" panose="020B0502020202020204" pitchFamily="34" charset="0"/>
              </a:rPr>
              <a:t>, con un enfoque dirigido hacia la capacitación en las habilidades necesarias para desarrollar una serie de tareas concretas.</a:t>
            </a:r>
          </a:p>
          <a:p>
            <a:pPr>
              <a:buFont typeface="Arial" panose="020B0604020202020204" pitchFamily="34" charset="0"/>
              <a:buChar char="•"/>
            </a:pPr>
            <a:r>
              <a:rPr lang="es-ES" sz="1200" b="1" dirty="0">
                <a:solidFill>
                  <a:schemeClr val="bg1"/>
                </a:solidFill>
                <a:latin typeface="Century Gothic" panose="020B0502020202020204" pitchFamily="34" charset="0"/>
              </a:rPr>
              <a:t>Especializados</a:t>
            </a:r>
            <a:r>
              <a:rPr lang="es-ES" sz="1200" dirty="0">
                <a:solidFill>
                  <a:schemeClr val="bg1"/>
                </a:solidFill>
                <a:latin typeface="Century Gothic" panose="020B0502020202020204" pitchFamily="34" charset="0"/>
              </a:rPr>
              <a:t>, es una formación de calidad, pero con una base profesional encaminada a una temática muy concreta.</a:t>
            </a:r>
          </a:p>
          <a:p>
            <a:pPr>
              <a:buFont typeface="Arial" panose="020B0604020202020204" pitchFamily="34" charset="0"/>
              <a:buChar char="•"/>
            </a:pPr>
            <a:r>
              <a:rPr lang="es-ES" sz="1200" b="1" dirty="0">
                <a:solidFill>
                  <a:schemeClr val="bg1"/>
                </a:solidFill>
                <a:latin typeface="Century Gothic" panose="020B0502020202020204" pitchFamily="34" charset="0"/>
              </a:rPr>
              <a:t>En contacto con la realidad laboral</a:t>
            </a:r>
            <a:r>
              <a:rPr lang="es-ES" sz="1200" dirty="0">
                <a:solidFill>
                  <a:schemeClr val="bg1"/>
                </a:solidFill>
                <a:latin typeface="Century Gothic" panose="020B0502020202020204" pitchFamily="34" charset="0"/>
              </a:rPr>
              <a:t>, ya que se orientan a necesidades objetivas y reales de las empresas del sector.</a:t>
            </a:r>
            <a:endParaRPr lang="es-ES" sz="1200" b="0" i="0" dirty="0">
              <a:solidFill>
                <a:schemeClr val="bg1"/>
              </a:solidFill>
              <a:effectLst/>
              <a:latin typeface="Century Gothic" panose="020B0502020202020204" pitchFamily="34" charset="0"/>
            </a:endParaRPr>
          </a:p>
          <a:p>
            <a:endParaRPr lang="es-CO" dirty="0"/>
          </a:p>
        </p:txBody>
      </p:sp>
      <p:sp>
        <p:nvSpPr>
          <p:cNvPr id="4" name="Marcador de número de diapositiva 3"/>
          <p:cNvSpPr>
            <a:spLocks noGrp="1"/>
          </p:cNvSpPr>
          <p:nvPr>
            <p:ph type="sldNum" sz="quarter" idx="5"/>
          </p:nvPr>
        </p:nvSpPr>
        <p:spPr/>
        <p:txBody>
          <a:bodyPr/>
          <a:lstStyle/>
          <a:p>
            <a:fld id="{DEAF21F5-6B6E-4500-BBA9-A01105228290}" type="slidenum">
              <a:rPr lang="es-CO" smtClean="0"/>
              <a:t>12</a:t>
            </a:fld>
            <a:endParaRPr lang="es-CO"/>
          </a:p>
        </p:txBody>
      </p:sp>
    </p:spTree>
    <p:extLst>
      <p:ext uri="{BB962C8B-B14F-4D97-AF65-F5344CB8AC3E}">
        <p14:creationId xmlns:p14="http://schemas.microsoft.com/office/powerpoint/2010/main" val="474966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233B14-C849-41D5-8F19-5D4C4EEC210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F58B1B9A-7D5F-444C-8152-D1CA7199C0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DA187031-3313-4020-8140-707BDEF606EE}"/>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5" name="Marcador de pie de página 4">
            <a:extLst>
              <a:ext uri="{FF2B5EF4-FFF2-40B4-BE49-F238E27FC236}">
                <a16:creationId xmlns:a16="http://schemas.microsoft.com/office/drawing/2014/main" id="{E2A3E1E3-AB3A-410A-93DF-C82B38E351D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11180C3-5AE7-4EAA-9204-78873A6C38CB}"/>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216891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FF9CF5-5AA7-4C64-900F-1FDF1E81A6C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42EED69-3FD5-48AD-A5BA-406C95DBC19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EA55EF3-509D-4FCD-B820-B280A515D728}"/>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5" name="Marcador de pie de página 4">
            <a:extLst>
              <a:ext uri="{FF2B5EF4-FFF2-40B4-BE49-F238E27FC236}">
                <a16:creationId xmlns:a16="http://schemas.microsoft.com/office/drawing/2014/main" id="{6B952834-3DD3-449C-B05A-9B4CE4AB53B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76D1167-E065-413E-B0E7-8AABA1AE321F}"/>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428964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B9FB059-774B-4654-B838-D7EFBCA493D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EB5CB47-346F-4C0E-9BF4-9DC63E8431D7}"/>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0287CDF-9BBA-4E4B-9D90-76D22D6065DC}"/>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5" name="Marcador de pie de página 4">
            <a:extLst>
              <a:ext uri="{FF2B5EF4-FFF2-40B4-BE49-F238E27FC236}">
                <a16:creationId xmlns:a16="http://schemas.microsoft.com/office/drawing/2014/main" id="{F78C602D-EE9F-4840-8168-BD6EAFFF504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5989E3A-281C-4033-A638-4C54F951C01D}"/>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98751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5F0710-6F3A-4C98-97F8-F3435A6F5D5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6C030A8-A23C-4B1A-927D-07FFAA2EC777}"/>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A13E35C-42FF-48FA-A9D0-FE5C867D3BEA}"/>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5" name="Marcador de pie de página 4">
            <a:extLst>
              <a:ext uri="{FF2B5EF4-FFF2-40B4-BE49-F238E27FC236}">
                <a16:creationId xmlns:a16="http://schemas.microsoft.com/office/drawing/2014/main" id="{EF2A9435-475E-424C-A383-7C6FC72E24A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3C72624-B982-4A31-ADC3-31FD55D44C61}"/>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3209334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744CDF-B385-473C-8EF4-6181842286C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955AF629-8E86-47F0-82B2-F2DC6DB25C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8354FA5-A7E8-46E8-B8A0-04069EB20DF3}"/>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5" name="Marcador de pie de página 4">
            <a:extLst>
              <a:ext uri="{FF2B5EF4-FFF2-40B4-BE49-F238E27FC236}">
                <a16:creationId xmlns:a16="http://schemas.microsoft.com/office/drawing/2014/main" id="{F2165889-5F4C-4D81-8111-DD19DBAB728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2443DE0-712D-4BD1-97BF-D98774B7F093}"/>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4175161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B6AB7E-65DD-4022-B140-C6D8506946A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56320E1-13C9-48A7-9352-6DACAB1833A9}"/>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F9EF5783-0DF3-444E-8C98-4A84A8ADA1F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D9AD5BC1-E7E1-4994-9C08-1EEE983872B4}"/>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6" name="Marcador de pie de página 5">
            <a:extLst>
              <a:ext uri="{FF2B5EF4-FFF2-40B4-BE49-F238E27FC236}">
                <a16:creationId xmlns:a16="http://schemas.microsoft.com/office/drawing/2014/main" id="{B97F0B3A-5CDA-4859-A81E-637F50F41022}"/>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23D3750-B03E-4697-84E6-1986E7E64739}"/>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3322448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268BC0-E084-4305-8F45-D97E563B63C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10F2334-5AA0-4D3C-B02B-1C31FEA833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B18744D-AC17-491A-9549-A1456ED9558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809E855-B1C0-4F49-8277-EFEA353006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9A2CDA03-5A0E-4BD4-9C03-31CF1ECEC594}"/>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9E4CA1C-4AA0-4FB4-9752-AF03AF96D355}"/>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8" name="Marcador de pie de página 7">
            <a:extLst>
              <a:ext uri="{FF2B5EF4-FFF2-40B4-BE49-F238E27FC236}">
                <a16:creationId xmlns:a16="http://schemas.microsoft.com/office/drawing/2014/main" id="{3ED085AD-513D-4ADA-BD52-00F754F8C127}"/>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B2CAF057-3823-41EE-A950-EFA8E259273A}"/>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1640991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F8BC66-6134-4E05-8411-55ED2EAEA8B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CBAF6877-12A1-4941-B700-F9B7DDCF7F82}"/>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4" name="Marcador de pie de página 3">
            <a:extLst>
              <a:ext uri="{FF2B5EF4-FFF2-40B4-BE49-F238E27FC236}">
                <a16:creationId xmlns:a16="http://schemas.microsoft.com/office/drawing/2014/main" id="{95AB22BB-615B-4B80-B0D8-518A915650D1}"/>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4D4DCF5B-B8D4-4751-81F8-01F2C2DC23F2}"/>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237496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A069AA3-D194-4472-985E-6BB2525C0086}"/>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3" name="Marcador de pie de página 2">
            <a:extLst>
              <a:ext uri="{FF2B5EF4-FFF2-40B4-BE49-F238E27FC236}">
                <a16:creationId xmlns:a16="http://schemas.microsoft.com/office/drawing/2014/main" id="{3807D2E1-AA7E-4369-95B8-6DFD3BB8729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DADD3013-405E-4AA7-A6E2-432ED345C7C8}"/>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296148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149F3-7975-48FE-8241-A1E40212133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AA96162-45EE-4EF3-BDDF-2B40CDEF5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6B6F7327-2FBB-4216-B58C-687CB7901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58B138D-B98D-4335-AEE9-50F0D5EE1507}"/>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6" name="Marcador de pie de página 5">
            <a:extLst>
              <a:ext uri="{FF2B5EF4-FFF2-40B4-BE49-F238E27FC236}">
                <a16:creationId xmlns:a16="http://schemas.microsoft.com/office/drawing/2014/main" id="{A21B6626-3316-4430-8BD9-05518752FBF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35F0F27-0C10-459E-AF7F-938332D3527A}"/>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4267592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617FC0-95AE-4297-9326-34ED435939E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D15F7DA7-95EE-4373-80C5-E967E32357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A052FB5F-4907-4B2E-A2E9-AC83F59025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A6B0646A-922C-42AC-9252-6E03E3286847}"/>
              </a:ext>
            </a:extLst>
          </p:cNvPr>
          <p:cNvSpPr>
            <a:spLocks noGrp="1"/>
          </p:cNvSpPr>
          <p:nvPr>
            <p:ph type="dt" sz="half" idx="10"/>
          </p:nvPr>
        </p:nvSpPr>
        <p:spPr/>
        <p:txBody>
          <a:bodyPr/>
          <a:lstStyle/>
          <a:p>
            <a:fld id="{8F4E7E4C-8AEA-4D20-8BB0-BF96FF13CC0F}" type="datetimeFigureOut">
              <a:rPr lang="es-CO" smtClean="0"/>
              <a:t>4/08/2021</a:t>
            </a:fld>
            <a:endParaRPr lang="es-CO"/>
          </a:p>
        </p:txBody>
      </p:sp>
      <p:sp>
        <p:nvSpPr>
          <p:cNvPr id="6" name="Marcador de pie de página 5">
            <a:extLst>
              <a:ext uri="{FF2B5EF4-FFF2-40B4-BE49-F238E27FC236}">
                <a16:creationId xmlns:a16="http://schemas.microsoft.com/office/drawing/2014/main" id="{360D76EC-C2A7-4985-9059-E275668F333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7C0587A-2631-4FE5-B23B-CBB2D552DBAB}"/>
              </a:ext>
            </a:extLst>
          </p:cNvPr>
          <p:cNvSpPr>
            <a:spLocks noGrp="1"/>
          </p:cNvSpPr>
          <p:nvPr>
            <p:ph type="sldNum" sz="quarter" idx="12"/>
          </p:nvPr>
        </p:nvSpPr>
        <p:spPr/>
        <p:txBody>
          <a:bodyPr/>
          <a:lstStyle/>
          <a:p>
            <a:fld id="{957DF892-7406-4E54-B3EC-F211F2EDE4E4}" type="slidenum">
              <a:rPr lang="es-CO" smtClean="0"/>
              <a:t>‹Nº›</a:t>
            </a:fld>
            <a:endParaRPr lang="es-CO"/>
          </a:p>
        </p:txBody>
      </p:sp>
    </p:spTree>
    <p:extLst>
      <p:ext uri="{BB962C8B-B14F-4D97-AF65-F5344CB8AC3E}">
        <p14:creationId xmlns:p14="http://schemas.microsoft.com/office/powerpoint/2010/main" val="219241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4F541D1-9017-4DE7-AE70-28EFA3EA2B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E2363E0-5FCF-4AFD-8FE6-EF0046509F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9520595-4567-42A9-B556-773BB54306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E7E4C-8AEA-4D20-8BB0-BF96FF13CC0F}" type="datetimeFigureOut">
              <a:rPr lang="es-CO" smtClean="0"/>
              <a:t>4/08/2021</a:t>
            </a:fld>
            <a:endParaRPr lang="es-CO"/>
          </a:p>
        </p:txBody>
      </p:sp>
      <p:sp>
        <p:nvSpPr>
          <p:cNvPr id="5" name="Marcador de pie de página 4">
            <a:extLst>
              <a:ext uri="{FF2B5EF4-FFF2-40B4-BE49-F238E27FC236}">
                <a16:creationId xmlns:a16="http://schemas.microsoft.com/office/drawing/2014/main" id="{58DA54E0-1CFC-4949-9DE0-780593C074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A8DB18EC-75DC-4689-9A9E-F342DE4084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7DF892-7406-4E54-B3EC-F211F2EDE4E4}" type="slidenum">
              <a:rPr lang="es-CO" smtClean="0"/>
              <a:t>‹Nº›</a:t>
            </a:fld>
            <a:endParaRPr lang="es-CO"/>
          </a:p>
        </p:txBody>
      </p:sp>
    </p:spTree>
    <p:extLst>
      <p:ext uri="{BB962C8B-B14F-4D97-AF65-F5344CB8AC3E}">
        <p14:creationId xmlns:p14="http://schemas.microsoft.com/office/powerpoint/2010/main" val="3669249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mp4"/><Relationship Id="rId1" Type="http://schemas.microsoft.com/office/2007/relationships/media" Target="../media/media1.mp4"/><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emon.digital/servicio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9.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BCA152FF-917A-4B6E-96B8-DFEF74E9822C}"/>
              </a:ext>
            </a:extLst>
          </p:cNvPr>
          <p:cNvSpPr/>
          <p:nvPr/>
        </p:nvSpPr>
        <p:spPr>
          <a:xfrm>
            <a:off x="0" y="-13253"/>
            <a:ext cx="12192000" cy="6149009"/>
          </a:xfrm>
          <a:prstGeom prst="rect">
            <a:avLst/>
          </a:prstGeom>
          <a:solidFill>
            <a:srgbClr val="3071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4" name="Título 1">
            <a:extLst>
              <a:ext uri="{FF2B5EF4-FFF2-40B4-BE49-F238E27FC236}">
                <a16:creationId xmlns:a16="http://schemas.microsoft.com/office/drawing/2014/main" id="{AA9C3200-7A33-4068-80CA-CF2AEABCEF52}"/>
              </a:ext>
            </a:extLst>
          </p:cNvPr>
          <p:cNvSpPr txBox="1">
            <a:spLocks/>
          </p:cNvSpPr>
          <p:nvPr/>
        </p:nvSpPr>
        <p:spPr>
          <a:xfrm>
            <a:off x="1428750" y="526015"/>
            <a:ext cx="9053720" cy="10741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5400" b="1" dirty="0">
                <a:solidFill>
                  <a:schemeClr val="bg1"/>
                </a:solidFill>
                <a:effectLst>
                  <a:outerShdw blurRad="38100" dist="38100" dir="2700000" algn="tl">
                    <a:srgbClr val="000000">
                      <a:alpha val="43137"/>
                    </a:srgbClr>
                  </a:outerShdw>
                </a:effectLst>
                <a:latin typeface="Century Gothic" panose="020B0502020202020204" pitchFamily="34" charset="0"/>
              </a:rPr>
              <a:t>Bienvenidos y Bienvenidas</a:t>
            </a:r>
            <a:endParaRPr lang="es-CO" sz="54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pic>
        <p:nvPicPr>
          <p:cNvPr id="3" name="WhatsApp Video 2021-07-14 at 12.07.09 PM (1)">
            <a:hlinkClick r:id="" action="ppaction://media"/>
            <a:extLst>
              <a:ext uri="{FF2B5EF4-FFF2-40B4-BE49-F238E27FC236}">
                <a16:creationId xmlns:a16="http://schemas.microsoft.com/office/drawing/2014/main" id="{A5DD18EA-BE21-4B35-888D-9B9E65382FB2}"/>
              </a:ext>
            </a:extLst>
          </p:cNvPr>
          <p:cNvPicPr>
            <a:picLocks noChangeAspect="1"/>
          </p:cNvPicPr>
          <p:nvPr>
            <a:videoFile r:link="rId2"/>
            <p:extLst>
              <p:ext uri="{DAA4B4D4-6D71-4841-9C94-3DE7FCFB9230}">
                <p14:media xmlns:p14="http://schemas.microsoft.com/office/powerpoint/2010/main" r:embed="rId1"/>
              </p:ext>
            </p:extLst>
          </p:nvPr>
        </p:nvPicPr>
        <p:blipFill rotWithShape="1">
          <a:blip r:embed="rId5"/>
          <a:srcRect b="4401"/>
          <a:stretch/>
        </p:blipFill>
        <p:spPr>
          <a:xfrm>
            <a:off x="6931992" y="2305728"/>
            <a:ext cx="5260008" cy="3820415"/>
          </a:xfrm>
          <a:prstGeom prst="rect">
            <a:avLst/>
          </a:prstGeom>
        </p:spPr>
      </p:pic>
      <p:sp>
        <p:nvSpPr>
          <p:cNvPr id="8" name="CuadroTexto 1">
            <a:extLst>
              <a:ext uri="{FF2B5EF4-FFF2-40B4-BE49-F238E27FC236}">
                <a16:creationId xmlns:a16="http://schemas.microsoft.com/office/drawing/2014/main" id="{23C6BE8D-B1DC-4061-A3B5-78C8024BD835}"/>
              </a:ext>
            </a:extLst>
          </p:cNvPr>
          <p:cNvSpPr txBox="1"/>
          <p:nvPr/>
        </p:nvSpPr>
        <p:spPr>
          <a:xfrm>
            <a:off x="227496" y="1629746"/>
            <a:ext cx="6477000" cy="5015732"/>
          </a:xfrm>
          <a:prstGeom prst="rect">
            <a:avLst/>
          </a:prstGeom>
          <a:noFill/>
        </p:spPr>
        <p:txBody>
          <a:bodyPr wrap="square" rtlCol="0">
            <a:spAutoFit/>
          </a:bodyPr>
          <a:lstStyle/>
          <a:p>
            <a:pPr>
              <a:spcAft>
                <a:spcPts val="0"/>
              </a:spcAft>
            </a:pPr>
            <a:r>
              <a:rPr lang="es-ES" sz="3200" b="1" kern="1200" dirty="0">
                <a:solidFill>
                  <a:schemeClr val="bg1"/>
                </a:solidFill>
                <a:effectLst/>
                <a:latin typeface="Century Gothic" panose="020B0502020202020204" pitchFamily="34" charset="0"/>
              </a:rPr>
              <a:t>Mientras esperamos que </a:t>
            </a:r>
            <a:r>
              <a:rPr lang="es-ES" sz="3200" b="1" kern="1200" dirty="0" err="1">
                <a:solidFill>
                  <a:schemeClr val="bg1"/>
                </a:solidFill>
                <a:effectLst/>
                <a:latin typeface="Century Gothic" panose="020B0502020202020204" pitchFamily="34" charset="0"/>
              </a:rPr>
              <a:t>todxs</a:t>
            </a:r>
            <a:r>
              <a:rPr lang="es-ES" sz="3200" b="1" kern="1200" dirty="0">
                <a:solidFill>
                  <a:schemeClr val="bg1"/>
                </a:solidFill>
                <a:effectLst/>
                <a:latin typeface="Century Gothic" panose="020B0502020202020204" pitchFamily="34" charset="0"/>
              </a:rPr>
              <a:t> se unan:</a:t>
            </a:r>
            <a:endParaRPr lang="es-CO" sz="3200" dirty="0">
              <a:solidFill>
                <a:schemeClr val="bg1"/>
              </a:solidFill>
              <a:effectLst/>
              <a:latin typeface="Times New Roman" panose="02020603050405020304" pitchFamily="18" charset="0"/>
              <a:ea typeface="Times New Roman" panose="02020603050405020304" pitchFamily="18" charset="0"/>
            </a:endParaRPr>
          </a:p>
          <a:p>
            <a:pPr>
              <a:spcAft>
                <a:spcPts val="0"/>
              </a:spcAft>
            </a:pPr>
            <a:r>
              <a:rPr lang="es-CO" sz="3200" b="1" dirty="0">
                <a:solidFill>
                  <a:schemeClr val="bg1"/>
                </a:solidFill>
                <a:effectLst/>
                <a:latin typeface="Times New Roman" panose="02020603050405020304" pitchFamily="18" charset="0"/>
                <a:ea typeface="Times New Roman" panose="02020603050405020304" pitchFamily="18" charset="0"/>
              </a:rPr>
              <a:t> </a:t>
            </a:r>
            <a:endParaRPr lang="es-CO" sz="3200" dirty="0">
              <a:solidFill>
                <a:schemeClr val="bg1"/>
              </a:solidFill>
              <a:effectLst/>
              <a:latin typeface="Times New Roman" panose="02020603050405020304" pitchFamily="18" charset="0"/>
              <a:ea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es-CO" sz="3200" kern="1200" dirty="0">
                <a:solidFill>
                  <a:schemeClr val="bg1"/>
                </a:solidFill>
                <a:effectLst/>
                <a:latin typeface="Century Gothic" panose="020B0502020202020204" pitchFamily="34" charset="0"/>
              </a:rPr>
              <a:t>Prepárate tu bebida preferida</a:t>
            </a:r>
            <a:endParaRPr lang="es-CO"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es-CO" sz="3200" kern="1200" dirty="0">
                <a:solidFill>
                  <a:schemeClr val="bg1"/>
                </a:solidFill>
                <a:effectLst/>
                <a:latin typeface="Century Gothic" panose="020B0502020202020204" pitchFamily="34" charset="0"/>
              </a:rPr>
              <a:t>Asegúrate de tener tu cargador a la mano</a:t>
            </a:r>
            <a:endParaRPr lang="es-CO"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es-ES" sz="3200" kern="1200" dirty="0">
                <a:solidFill>
                  <a:schemeClr val="bg1"/>
                </a:solidFill>
                <a:effectLst/>
                <a:latin typeface="Century Gothic" panose="020B0502020202020204" pitchFamily="34" charset="0"/>
                <a:ea typeface="+mn-ea"/>
                <a:cs typeface="+mn-cs"/>
              </a:rPr>
              <a:t>P</a:t>
            </a:r>
            <a:r>
              <a:rPr lang="es-CO" sz="3200" kern="1200" dirty="0">
                <a:solidFill>
                  <a:schemeClr val="bg1"/>
                </a:solidFill>
                <a:effectLst/>
                <a:latin typeface="Century Gothic" panose="020B0502020202020204" pitchFamily="34" charset="0"/>
              </a:rPr>
              <a:t>repara lápiz y papel</a:t>
            </a:r>
            <a:endParaRPr lang="es-CO"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O" sz="3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s-CO"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6322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413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71582"/>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328930"/>
            <a:ext cx="9947564" cy="1323439"/>
          </a:xfrm>
          <a:prstGeom prst="rect">
            <a:avLst/>
          </a:prstGeom>
          <a:noFill/>
        </p:spPr>
        <p:txBody>
          <a:bodyPr wrap="square" rtlCol="0">
            <a:spAutoFit/>
          </a:bodyPr>
          <a:lstStyle/>
          <a:p>
            <a:pPr algn="ctr"/>
            <a:r>
              <a:rPr lang="es-ES" sz="4000" b="0" i="0" dirty="0">
                <a:solidFill>
                  <a:schemeClr val="bg1"/>
                </a:solidFill>
                <a:effectLst/>
                <a:latin typeface="Century Gothic" panose="020B0502020202020204" pitchFamily="34" charset="0"/>
              </a:rPr>
              <a:t>Pasos para desarrollar un plan de Marketing estratégico-operativo:</a:t>
            </a:r>
            <a:endParaRPr lang="es-CO" sz="4000" b="1" dirty="0">
              <a:solidFill>
                <a:schemeClr val="bg1"/>
              </a:solidFill>
              <a:latin typeface="Century Gothic" panose="020B0502020202020204" pitchFamily="34" charset="0"/>
            </a:endParaRPr>
          </a:p>
        </p:txBody>
      </p:sp>
      <p:sp>
        <p:nvSpPr>
          <p:cNvPr id="4" name="Rectángulo 3">
            <a:extLst>
              <a:ext uri="{FF2B5EF4-FFF2-40B4-BE49-F238E27FC236}">
                <a16:creationId xmlns:a16="http://schemas.microsoft.com/office/drawing/2014/main" id="{E33DA492-3E0D-403B-8C44-01F90CBCE6C6}"/>
              </a:ext>
            </a:extLst>
          </p:cNvPr>
          <p:cNvSpPr/>
          <p:nvPr/>
        </p:nvSpPr>
        <p:spPr>
          <a:xfrm>
            <a:off x="382430" y="2687898"/>
            <a:ext cx="11440991" cy="31280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a:solidFill>
                  <a:schemeClr val="tx1"/>
                </a:solidFill>
                <a:effectLst>
                  <a:outerShdw blurRad="38100" dist="38100" dir="2700000" algn="tl">
                    <a:srgbClr val="000000">
                      <a:alpha val="43137"/>
                    </a:srgbClr>
                  </a:outerShdw>
                </a:effectLst>
                <a:latin typeface="Century Gothic" panose="020B0502020202020204" pitchFamily="34" charset="0"/>
              </a:rPr>
              <a:t>4. Establecer canales: </a:t>
            </a:r>
            <a:r>
              <a:rPr lang="es-ES" b="0" i="0" dirty="0">
                <a:solidFill>
                  <a:srgbClr val="666666"/>
                </a:solidFill>
                <a:effectLst/>
                <a:latin typeface="Century Gothic" panose="020B0502020202020204" pitchFamily="34" charset="0"/>
              </a:rPr>
              <a:t>La comunicación es clave, ya que hoy día quien no comunica su marca, no existe. Por fortuna ahora hay muchos canales que permiten la difusión de tus productos y servicios, pero debes saber elegir bien estos canales y gestionarlos de manera que resulten de máximo provecho para ti.</a:t>
            </a:r>
            <a:endParaRPr lang="es-CO" sz="2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223520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71582"/>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328930"/>
            <a:ext cx="9947564" cy="1323439"/>
          </a:xfrm>
          <a:prstGeom prst="rect">
            <a:avLst/>
          </a:prstGeom>
          <a:noFill/>
        </p:spPr>
        <p:txBody>
          <a:bodyPr wrap="square" rtlCol="0">
            <a:spAutoFit/>
          </a:bodyPr>
          <a:lstStyle/>
          <a:p>
            <a:pPr algn="ctr"/>
            <a:r>
              <a:rPr lang="es-ES" sz="4000" b="0" i="0" dirty="0">
                <a:solidFill>
                  <a:schemeClr val="bg1"/>
                </a:solidFill>
                <a:effectLst/>
                <a:latin typeface="Century Gothic" panose="020B0502020202020204" pitchFamily="34" charset="0"/>
              </a:rPr>
              <a:t>Pasos para desarrollar un plan de Marketing estratégico-operativo:</a:t>
            </a:r>
            <a:endParaRPr lang="es-CO" sz="4000" b="1" dirty="0">
              <a:solidFill>
                <a:schemeClr val="bg1"/>
              </a:solidFill>
              <a:latin typeface="Century Gothic" panose="020B0502020202020204" pitchFamily="34" charset="0"/>
            </a:endParaRPr>
          </a:p>
        </p:txBody>
      </p:sp>
      <p:sp>
        <p:nvSpPr>
          <p:cNvPr id="4" name="Rectángulo 3">
            <a:extLst>
              <a:ext uri="{FF2B5EF4-FFF2-40B4-BE49-F238E27FC236}">
                <a16:creationId xmlns:a16="http://schemas.microsoft.com/office/drawing/2014/main" id="{E33DA492-3E0D-403B-8C44-01F90CBCE6C6}"/>
              </a:ext>
            </a:extLst>
          </p:cNvPr>
          <p:cNvSpPr/>
          <p:nvPr/>
        </p:nvSpPr>
        <p:spPr>
          <a:xfrm>
            <a:off x="382430" y="2687898"/>
            <a:ext cx="11440991" cy="31280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a:solidFill>
                  <a:schemeClr val="tx1"/>
                </a:solidFill>
                <a:effectLst>
                  <a:outerShdw blurRad="38100" dist="38100" dir="2700000" algn="tl">
                    <a:srgbClr val="000000">
                      <a:alpha val="43137"/>
                    </a:srgbClr>
                  </a:outerShdw>
                </a:effectLst>
                <a:latin typeface="Century Gothic" panose="020B0502020202020204" pitchFamily="34" charset="0"/>
              </a:rPr>
              <a:t>4. Elegir socios: </a:t>
            </a:r>
            <a:r>
              <a:rPr lang="es-ES" b="0" i="0" dirty="0">
                <a:solidFill>
                  <a:srgbClr val="666666"/>
                </a:solidFill>
                <a:effectLst/>
                <a:latin typeface="Century Gothic" panose="020B0502020202020204" pitchFamily="34" charset="0"/>
              </a:rPr>
              <a:t>Al establecer un plan de marketing para emprendedores quizá te des cuenta que necesitas un socio. Saber elegirlo es esencial, ya que de ello puede depender el éxito de tu proyecto. Cuando se habla de socios se hace referencia tanto a los financieros como a los creativos.</a:t>
            </a:r>
            <a:endParaRPr lang="es-CO" sz="2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29098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71582"/>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328930"/>
            <a:ext cx="9947564" cy="1938992"/>
          </a:xfrm>
          <a:prstGeom prst="rect">
            <a:avLst/>
          </a:prstGeom>
          <a:noFill/>
        </p:spPr>
        <p:txBody>
          <a:bodyPr wrap="square" rtlCol="0">
            <a:spAutoFit/>
          </a:bodyPr>
          <a:lstStyle/>
          <a:p>
            <a:pPr algn="ctr"/>
            <a:r>
              <a:rPr lang="es-CO" sz="4000" b="0" i="0" dirty="0">
                <a:solidFill>
                  <a:schemeClr val="bg1"/>
                </a:solidFill>
                <a:effectLst/>
                <a:latin typeface="Century Gothic" panose="020B0502020202020204" pitchFamily="34" charset="0"/>
              </a:rPr>
              <a:t>Estrategias y recursos de marketing para emprendedores</a:t>
            </a:r>
          </a:p>
          <a:p>
            <a:pPr algn="ctr"/>
            <a:endParaRPr lang="es-CO" sz="4000" b="1" dirty="0">
              <a:solidFill>
                <a:schemeClr val="bg1"/>
              </a:solidFill>
              <a:latin typeface="Century Gothic" panose="020B0502020202020204" pitchFamily="34" charset="0"/>
            </a:endParaRPr>
          </a:p>
        </p:txBody>
      </p:sp>
      <p:graphicFrame>
        <p:nvGraphicFramePr>
          <p:cNvPr id="8" name="Diagrama 7">
            <a:extLst>
              <a:ext uri="{FF2B5EF4-FFF2-40B4-BE49-F238E27FC236}">
                <a16:creationId xmlns:a16="http://schemas.microsoft.com/office/drawing/2014/main" id="{0847DAF3-8BC0-435C-B9B5-5B5BED863F26}"/>
              </a:ext>
            </a:extLst>
          </p:cNvPr>
          <p:cNvGraphicFramePr/>
          <p:nvPr>
            <p:extLst>
              <p:ext uri="{D42A27DB-BD31-4B8C-83A1-F6EECF244321}">
                <p14:modId xmlns:p14="http://schemas.microsoft.com/office/powerpoint/2010/main" val="2673386222"/>
              </p:ext>
            </p:extLst>
          </p:nvPr>
        </p:nvGraphicFramePr>
        <p:xfrm>
          <a:off x="2490692" y="1921362"/>
          <a:ext cx="7005983" cy="46077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46288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71582"/>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328930"/>
            <a:ext cx="9947564" cy="1938992"/>
          </a:xfrm>
          <a:prstGeom prst="rect">
            <a:avLst/>
          </a:prstGeom>
          <a:noFill/>
        </p:spPr>
        <p:txBody>
          <a:bodyPr wrap="square" rtlCol="0">
            <a:spAutoFit/>
          </a:bodyPr>
          <a:lstStyle/>
          <a:p>
            <a:pPr algn="ctr"/>
            <a:r>
              <a:rPr lang="es-CO" sz="4000" b="0" i="0" dirty="0">
                <a:solidFill>
                  <a:schemeClr val="bg1"/>
                </a:solidFill>
                <a:effectLst/>
                <a:latin typeface="Century Gothic" panose="020B0502020202020204" pitchFamily="34" charset="0"/>
              </a:rPr>
              <a:t>Estrategias y recursos de marketing para emprendedores</a:t>
            </a:r>
          </a:p>
          <a:p>
            <a:pPr algn="ctr"/>
            <a:endParaRPr lang="es-CO" sz="4000" b="1" dirty="0">
              <a:solidFill>
                <a:schemeClr val="bg1"/>
              </a:solidFill>
              <a:latin typeface="Century Gothic" panose="020B0502020202020204" pitchFamily="34" charset="0"/>
            </a:endParaRPr>
          </a:p>
        </p:txBody>
      </p:sp>
      <p:graphicFrame>
        <p:nvGraphicFramePr>
          <p:cNvPr id="8" name="Diagrama 7">
            <a:extLst>
              <a:ext uri="{FF2B5EF4-FFF2-40B4-BE49-F238E27FC236}">
                <a16:creationId xmlns:a16="http://schemas.microsoft.com/office/drawing/2014/main" id="{0847DAF3-8BC0-435C-B9B5-5B5BED863F26}"/>
              </a:ext>
            </a:extLst>
          </p:cNvPr>
          <p:cNvGraphicFramePr/>
          <p:nvPr>
            <p:extLst>
              <p:ext uri="{D42A27DB-BD31-4B8C-83A1-F6EECF244321}">
                <p14:modId xmlns:p14="http://schemas.microsoft.com/office/powerpoint/2010/main" val="1536785966"/>
              </p:ext>
            </p:extLst>
          </p:nvPr>
        </p:nvGraphicFramePr>
        <p:xfrm>
          <a:off x="2490692" y="1921362"/>
          <a:ext cx="7005983" cy="46077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12661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2923" y="5925521"/>
            <a:ext cx="6828385" cy="932479"/>
          </a:xfrm>
          <a:prstGeom prst="rect">
            <a:avLst/>
          </a:prstGeom>
        </p:spPr>
      </p:pic>
      <p:sp>
        <p:nvSpPr>
          <p:cNvPr id="14" name="Rectángulo 13">
            <a:extLst>
              <a:ext uri="{FF2B5EF4-FFF2-40B4-BE49-F238E27FC236}">
                <a16:creationId xmlns:a16="http://schemas.microsoft.com/office/drawing/2014/main" id="{AF609865-14EF-4E90-BFF7-30DE72410303}"/>
              </a:ext>
            </a:extLst>
          </p:cNvPr>
          <p:cNvSpPr/>
          <p:nvPr/>
        </p:nvSpPr>
        <p:spPr>
          <a:xfrm>
            <a:off x="13854" y="-71582"/>
            <a:ext cx="12178145" cy="6154330"/>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CuadroTexto 5">
            <a:extLst>
              <a:ext uri="{FF2B5EF4-FFF2-40B4-BE49-F238E27FC236}">
                <a16:creationId xmlns:a16="http://schemas.microsoft.com/office/drawing/2014/main" id="{4B7DABDC-A5E1-470F-BEA2-7EAF1819A1FF}"/>
              </a:ext>
            </a:extLst>
          </p:cNvPr>
          <p:cNvSpPr txBox="1"/>
          <p:nvPr/>
        </p:nvSpPr>
        <p:spPr>
          <a:xfrm>
            <a:off x="1122218" y="636961"/>
            <a:ext cx="9947564" cy="1323439"/>
          </a:xfrm>
          <a:prstGeom prst="rect">
            <a:avLst/>
          </a:prstGeom>
          <a:noFill/>
        </p:spPr>
        <p:txBody>
          <a:bodyPr wrap="square" rtlCol="0">
            <a:spAutoFit/>
          </a:bodyPr>
          <a:lstStyle/>
          <a:p>
            <a:pPr algn="ctr"/>
            <a:r>
              <a:rPr lang="es-CO" sz="4000" b="1" dirty="0">
                <a:solidFill>
                  <a:schemeClr val="bg1"/>
                </a:solidFill>
                <a:latin typeface="Century Gothic" panose="020B0502020202020204" pitchFamily="34" charset="0"/>
              </a:rPr>
              <a:t>Beneficios de incorporar el Marketing Digital a tu negocio</a:t>
            </a:r>
          </a:p>
        </p:txBody>
      </p:sp>
      <p:sp>
        <p:nvSpPr>
          <p:cNvPr id="9" name="Rectángulo 8">
            <a:extLst>
              <a:ext uri="{FF2B5EF4-FFF2-40B4-BE49-F238E27FC236}">
                <a16:creationId xmlns:a16="http://schemas.microsoft.com/office/drawing/2014/main" id="{C971B412-0830-4F88-90A9-B4D7C3559C00}"/>
              </a:ext>
            </a:extLst>
          </p:cNvPr>
          <p:cNvSpPr/>
          <p:nvPr/>
        </p:nvSpPr>
        <p:spPr>
          <a:xfrm>
            <a:off x="1969476" y="2274838"/>
            <a:ext cx="10222523" cy="646331"/>
          </a:xfrm>
          <a:prstGeom prst="rect">
            <a:avLst/>
          </a:prstGeom>
          <a:solidFill>
            <a:schemeClr val="bg1"/>
          </a:solidFill>
        </p:spPr>
        <p:txBody>
          <a:bodyPr wrap="square">
            <a:spAutoFit/>
          </a:bodyPr>
          <a:lstStyle/>
          <a:p>
            <a:pPr algn="ctr"/>
            <a:r>
              <a:rPr lang="es-ES" b="0" i="0" dirty="0">
                <a:solidFill>
                  <a:srgbClr val="444444"/>
                </a:solidFill>
                <a:effectLst/>
                <a:latin typeface="Century Gothic" panose="020B0502020202020204" pitchFamily="34" charset="0"/>
              </a:rPr>
              <a:t>        Ayuda a estimular el interés de tu público</a:t>
            </a:r>
          </a:p>
          <a:p>
            <a:pPr algn="ctr"/>
            <a:endParaRPr lang="es-CO" dirty="0"/>
          </a:p>
        </p:txBody>
      </p:sp>
      <p:sp>
        <p:nvSpPr>
          <p:cNvPr id="11" name="Diagrama de flujo: conector 10">
            <a:extLst>
              <a:ext uri="{FF2B5EF4-FFF2-40B4-BE49-F238E27FC236}">
                <a16:creationId xmlns:a16="http://schemas.microsoft.com/office/drawing/2014/main" id="{6D51E2DD-85C3-4C3F-81D7-BE5828CC0739}"/>
              </a:ext>
            </a:extLst>
          </p:cNvPr>
          <p:cNvSpPr/>
          <p:nvPr/>
        </p:nvSpPr>
        <p:spPr>
          <a:xfrm>
            <a:off x="68395" y="1302621"/>
            <a:ext cx="1426277" cy="1323439"/>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Diagrama de flujo: conector 12">
            <a:extLst>
              <a:ext uri="{FF2B5EF4-FFF2-40B4-BE49-F238E27FC236}">
                <a16:creationId xmlns:a16="http://schemas.microsoft.com/office/drawing/2014/main" id="{B77AA81A-D80F-4B2E-A0D2-3276EB28B8EE}"/>
              </a:ext>
            </a:extLst>
          </p:cNvPr>
          <p:cNvSpPr/>
          <p:nvPr/>
        </p:nvSpPr>
        <p:spPr>
          <a:xfrm>
            <a:off x="137480" y="31284"/>
            <a:ext cx="1320259" cy="1104794"/>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218" name="Picture 2" descr="Novedades de Teams como la nueva experiencia integrada con Outlook - acens  blog">
            <a:extLst>
              <a:ext uri="{FF2B5EF4-FFF2-40B4-BE49-F238E27FC236}">
                <a16:creationId xmlns:a16="http://schemas.microsoft.com/office/drawing/2014/main" id="{DCB1A33D-692C-415A-B453-B12BD23D4EE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3031" b="17583"/>
          <a:stretch/>
        </p:blipFill>
        <p:spPr bwMode="auto">
          <a:xfrm>
            <a:off x="274460" y="1672572"/>
            <a:ext cx="1014145" cy="602266"/>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Cómo añadir muchos más iconos a tu WhatsApp - MuyComputer">
            <a:extLst>
              <a:ext uri="{FF2B5EF4-FFF2-40B4-BE49-F238E27FC236}">
                <a16:creationId xmlns:a16="http://schemas.microsoft.com/office/drawing/2014/main" id="{D2C3C90D-B5EC-4839-93F7-FE8FA60DE9B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4064" t="4662" r="6534"/>
          <a:stretch/>
        </p:blipFill>
        <p:spPr bwMode="auto">
          <a:xfrm>
            <a:off x="481438" y="266510"/>
            <a:ext cx="847175" cy="654866"/>
          </a:xfrm>
          <a:prstGeom prst="rect">
            <a:avLst/>
          </a:prstGeom>
          <a:noFill/>
          <a:extLst>
            <a:ext uri="{909E8E84-426E-40DD-AFC4-6F175D3DCCD1}">
              <a14:hiddenFill xmlns:a14="http://schemas.microsoft.com/office/drawing/2010/main">
                <a:solidFill>
                  <a:srgbClr val="FFFFFF"/>
                </a:solidFill>
              </a14:hiddenFill>
            </a:ext>
          </a:extLst>
        </p:spPr>
      </p:pic>
      <p:pic>
        <p:nvPicPr>
          <p:cNvPr id="3" name="Gráfico 2" descr="Marca de verificación">
            <a:extLst>
              <a:ext uri="{FF2B5EF4-FFF2-40B4-BE49-F238E27FC236}">
                <a16:creationId xmlns:a16="http://schemas.microsoft.com/office/drawing/2014/main" id="{E33B4D2B-2FC6-4B95-8BF4-8FEE9FE7C90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99113" y="2227072"/>
            <a:ext cx="457200" cy="457200"/>
          </a:xfrm>
          <a:prstGeom prst="rect">
            <a:avLst/>
          </a:prstGeom>
        </p:spPr>
      </p:pic>
      <p:sp>
        <p:nvSpPr>
          <p:cNvPr id="15" name="Rectángulo 14">
            <a:extLst>
              <a:ext uri="{FF2B5EF4-FFF2-40B4-BE49-F238E27FC236}">
                <a16:creationId xmlns:a16="http://schemas.microsoft.com/office/drawing/2014/main" id="{6922F2BB-84FA-4D89-AC40-78D71E1E69D6}"/>
              </a:ext>
            </a:extLst>
          </p:cNvPr>
          <p:cNvSpPr/>
          <p:nvPr/>
        </p:nvSpPr>
        <p:spPr>
          <a:xfrm>
            <a:off x="1969477" y="3052077"/>
            <a:ext cx="10222523" cy="646331"/>
          </a:xfrm>
          <a:prstGeom prst="rect">
            <a:avLst/>
          </a:prstGeom>
          <a:solidFill>
            <a:schemeClr val="bg1"/>
          </a:solidFill>
        </p:spPr>
        <p:txBody>
          <a:bodyPr wrap="square">
            <a:spAutoFit/>
          </a:bodyPr>
          <a:lstStyle/>
          <a:p>
            <a:pPr algn="ctr" fontAlgn="base"/>
            <a:r>
              <a:rPr lang="es-ES" b="0" i="0" dirty="0">
                <a:solidFill>
                  <a:srgbClr val="444444"/>
                </a:solidFill>
                <a:effectLst/>
                <a:latin typeface="Century Gothic" panose="020B0502020202020204" pitchFamily="34" charset="0"/>
              </a:rPr>
              <a:t>                     Permite identificar las necesidades de tus clientes</a:t>
            </a:r>
          </a:p>
          <a:p>
            <a:pPr algn="ctr"/>
            <a:endParaRPr lang="es-CO" dirty="0"/>
          </a:p>
        </p:txBody>
      </p:sp>
      <p:pic>
        <p:nvPicPr>
          <p:cNvPr id="16" name="Gráfico 15" descr="Marca de verificación">
            <a:extLst>
              <a:ext uri="{FF2B5EF4-FFF2-40B4-BE49-F238E27FC236}">
                <a16:creationId xmlns:a16="http://schemas.microsoft.com/office/drawing/2014/main" id="{8D9F8974-A6EA-4A1C-8C53-6B69B90524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66471" y="3052077"/>
            <a:ext cx="457200" cy="457200"/>
          </a:xfrm>
          <a:prstGeom prst="rect">
            <a:avLst/>
          </a:prstGeom>
        </p:spPr>
      </p:pic>
      <p:sp>
        <p:nvSpPr>
          <p:cNvPr id="17" name="Rectángulo 16">
            <a:extLst>
              <a:ext uri="{FF2B5EF4-FFF2-40B4-BE49-F238E27FC236}">
                <a16:creationId xmlns:a16="http://schemas.microsoft.com/office/drawing/2014/main" id="{6A460A9C-D01A-421E-AD58-DD04016194C6}"/>
              </a:ext>
            </a:extLst>
          </p:cNvPr>
          <p:cNvSpPr/>
          <p:nvPr/>
        </p:nvSpPr>
        <p:spPr>
          <a:xfrm>
            <a:off x="1969477" y="3802863"/>
            <a:ext cx="10222523" cy="646331"/>
          </a:xfrm>
          <a:prstGeom prst="rect">
            <a:avLst/>
          </a:prstGeom>
          <a:solidFill>
            <a:schemeClr val="bg1"/>
          </a:solidFill>
        </p:spPr>
        <p:txBody>
          <a:bodyPr wrap="square">
            <a:spAutoFit/>
          </a:bodyPr>
          <a:lstStyle/>
          <a:p>
            <a:pPr algn="ctr" fontAlgn="base"/>
            <a:r>
              <a:rPr lang="es-CO" b="0" i="0" dirty="0">
                <a:solidFill>
                  <a:srgbClr val="444444"/>
                </a:solidFill>
                <a:effectLst/>
                <a:latin typeface="Roboto" panose="02000000000000000000" pitchFamily="2" charset="0"/>
              </a:rPr>
              <a:t>Facilita conocer a tu competencia directa</a:t>
            </a:r>
          </a:p>
          <a:p>
            <a:pPr algn="ctr"/>
            <a:endParaRPr lang="es-CO" dirty="0"/>
          </a:p>
        </p:txBody>
      </p:sp>
      <p:pic>
        <p:nvPicPr>
          <p:cNvPr id="18" name="Gráfico 17" descr="Marca de verificación">
            <a:extLst>
              <a:ext uri="{FF2B5EF4-FFF2-40B4-BE49-F238E27FC236}">
                <a16:creationId xmlns:a16="http://schemas.microsoft.com/office/drawing/2014/main" id="{31A6AF9F-B656-40CA-8E68-3AE6A2FDA9A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66471" y="3750771"/>
            <a:ext cx="457200" cy="457200"/>
          </a:xfrm>
          <a:prstGeom prst="rect">
            <a:avLst/>
          </a:prstGeom>
        </p:spPr>
      </p:pic>
      <p:sp>
        <p:nvSpPr>
          <p:cNvPr id="19" name="Rectángulo 18">
            <a:extLst>
              <a:ext uri="{FF2B5EF4-FFF2-40B4-BE49-F238E27FC236}">
                <a16:creationId xmlns:a16="http://schemas.microsoft.com/office/drawing/2014/main" id="{B442A06D-A729-43A4-A88E-ED05B01F6DBD}"/>
              </a:ext>
            </a:extLst>
          </p:cNvPr>
          <p:cNvSpPr/>
          <p:nvPr/>
        </p:nvSpPr>
        <p:spPr>
          <a:xfrm>
            <a:off x="1969477" y="4604469"/>
            <a:ext cx="10222523" cy="646331"/>
          </a:xfrm>
          <a:prstGeom prst="rect">
            <a:avLst/>
          </a:prstGeom>
          <a:solidFill>
            <a:schemeClr val="bg1"/>
          </a:solidFill>
        </p:spPr>
        <p:txBody>
          <a:bodyPr wrap="square">
            <a:spAutoFit/>
          </a:bodyPr>
          <a:lstStyle/>
          <a:p>
            <a:pPr algn="ctr" fontAlgn="base"/>
            <a:r>
              <a:rPr lang="es-ES" b="0" i="0" dirty="0">
                <a:solidFill>
                  <a:srgbClr val="444444"/>
                </a:solidFill>
                <a:effectLst/>
                <a:latin typeface="Roboto" panose="02000000000000000000" pitchFamily="2" charset="0"/>
              </a:rPr>
              <a:t>         Promueve la construcción de una marca sólida</a:t>
            </a:r>
          </a:p>
          <a:p>
            <a:pPr algn="ctr"/>
            <a:endParaRPr lang="es-CO" dirty="0"/>
          </a:p>
        </p:txBody>
      </p:sp>
      <p:pic>
        <p:nvPicPr>
          <p:cNvPr id="20" name="Gráfico 19" descr="Marca de verificación">
            <a:extLst>
              <a:ext uri="{FF2B5EF4-FFF2-40B4-BE49-F238E27FC236}">
                <a16:creationId xmlns:a16="http://schemas.microsoft.com/office/drawing/2014/main" id="{A95B2F37-E653-4C44-951B-5873B95ADB1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66471" y="4644870"/>
            <a:ext cx="457200" cy="457200"/>
          </a:xfrm>
          <a:prstGeom prst="rect">
            <a:avLst/>
          </a:prstGeom>
        </p:spPr>
      </p:pic>
    </p:spTree>
    <p:extLst>
      <p:ext uri="{BB962C8B-B14F-4D97-AF65-F5344CB8AC3E}">
        <p14:creationId xmlns:p14="http://schemas.microsoft.com/office/powerpoint/2010/main" val="2947245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2923" y="5925521"/>
            <a:ext cx="6828385" cy="932479"/>
          </a:xfrm>
          <a:prstGeom prst="rect">
            <a:avLst/>
          </a:prstGeom>
        </p:spPr>
      </p:pic>
      <p:sp>
        <p:nvSpPr>
          <p:cNvPr id="14" name="Rectángulo 13">
            <a:extLst>
              <a:ext uri="{FF2B5EF4-FFF2-40B4-BE49-F238E27FC236}">
                <a16:creationId xmlns:a16="http://schemas.microsoft.com/office/drawing/2014/main" id="{AF609865-14EF-4E90-BFF7-30DE72410303}"/>
              </a:ext>
            </a:extLst>
          </p:cNvPr>
          <p:cNvSpPr/>
          <p:nvPr/>
        </p:nvSpPr>
        <p:spPr>
          <a:xfrm>
            <a:off x="13854" y="-98086"/>
            <a:ext cx="12178145" cy="6154330"/>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CuadroTexto 5">
            <a:extLst>
              <a:ext uri="{FF2B5EF4-FFF2-40B4-BE49-F238E27FC236}">
                <a16:creationId xmlns:a16="http://schemas.microsoft.com/office/drawing/2014/main" id="{4B7DABDC-A5E1-470F-BEA2-7EAF1819A1FF}"/>
              </a:ext>
            </a:extLst>
          </p:cNvPr>
          <p:cNvSpPr txBox="1"/>
          <p:nvPr/>
        </p:nvSpPr>
        <p:spPr>
          <a:xfrm>
            <a:off x="1122218" y="636961"/>
            <a:ext cx="9947564" cy="1323439"/>
          </a:xfrm>
          <a:prstGeom prst="rect">
            <a:avLst/>
          </a:prstGeom>
          <a:noFill/>
        </p:spPr>
        <p:txBody>
          <a:bodyPr wrap="square" rtlCol="0">
            <a:spAutoFit/>
          </a:bodyPr>
          <a:lstStyle/>
          <a:p>
            <a:pPr algn="ctr"/>
            <a:r>
              <a:rPr lang="es-CO" sz="4000" b="1" dirty="0">
                <a:solidFill>
                  <a:schemeClr val="bg1"/>
                </a:solidFill>
                <a:latin typeface="Century Gothic" panose="020B0502020202020204" pitchFamily="34" charset="0"/>
              </a:rPr>
              <a:t>Beneficios de incorporar el Marketing Digital a tu negocio</a:t>
            </a:r>
          </a:p>
        </p:txBody>
      </p:sp>
      <p:sp>
        <p:nvSpPr>
          <p:cNvPr id="9" name="Rectángulo 8">
            <a:extLst>
              <a:ext uri="{FF2B5EF4-FFF2-40B4-BE49-F238E27FC236}">
                <a16:creationId xmlns:a16="http://schemas.microsoft.com/office/drawing/2014/main" id="{C971B412-0830-4F88-90A9-B4D7C3559C00}"/>
              </a:ext>
            </a:extLst>
          </p:cNvPr>
          <p:cNvSpPr/>
          <p:nvPr/>
        </p:nvSpPr>
        <p:spPr>
          <a:xfrm>
            <a:off x="1969476" y="2579725"/>
            <a:ext cx="10222523" cy="646331"/>
          </a:xfrm>
          <a:prstGeom prst="rect">
            <a:avLst/>
          </a:prstGeom>
          <a:solidFill>
            <a:schemeClr val="bg1"/>
          </a:solidFill>
        </p:spPr>
        <p:txBody>
          <a:bodyPr wrap="square">
            <a:spAutoFit/>
          </a:bodyPr>
          <a:lstStyle/>
          <a:p>
            <a:pPr algn="ctr" fontAlgn="base"/>
            <a:r>
              <a:rPr lang="es-ES" b="0" i="0" dirty="0">
                <a:solidFill>
                  <a:srgbClr val="444444"/>
                </a:solidFill>
                <a:effectLst/>
                <a:latin typeface="Century Gothic" panose="020B0502020202020204" pitchFamily="34" charset="0"/>
              </a:rPr>
              <a:t>        </a:t>
            </a:r>
            <a:r>
              <a:rPr lang="es-ES" b="0" i="0" dirty="0">
                <a:solidFill>
                  <a:srgbClr val="444444"/>
                </a:solidFill>
                <a:effectLst/>
                <a:latin typeface="Roboto" panose="02000000000000000000" pitchFamily="2" charset="0"/>
              </a:rPr>
              <a:t>           Podrás presentar el producto a una mayor audiencia</a:t>
            </a:r>
          </a:p>
          <a:p>
            <a:pPr algn="ctr"/>
            <a:endParaRPr lang="es-CO" dirty="0"/>
          </a:p>
        </p:txBody>
      </p:sp>
      <p:sp>
        <p:nvSpPr>
          <p:cNvPr id="11" name="Diagrama de flujo: conector 10">
            <a:extLst>
              <a:ext uri="{FF2B5EF4-FFF2-40B4-BE49-F238E27FC236}">
                <a16:creationId xmlns:a16="http://schemas.microsoft.com/office/drawing/2014/main" id="{6D51E2DD-85C3-4C3F-81D7-BE5828CC0739}"/>
              </a:ext>
            </a:extLst>
          </p:cNvPr>
          <p:cNvSpPr/>
          <p:nvPr/>
        </p:nvSpPr>
        <p:spPr>
          <a:xfrm>
            <a:off x="68395" y="1302621"/>
            <a:ext cx="1426277" cy="1323439"/>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Diagrama de flujo: conector 12">
            <a:extLst>
              <a:ext uri="{FF2B5EF4-FFF2-40B4-BE49-F238E27FC236}">
                <a16:creationId xmlns:a16="http://schemas.microsoft.com/office/drawing/2014/main" id="{B77AA81A-D80F-4B2E-A0D2-3276EB28B8EE}"/>
              </a:ext>
            </a:extLst>
          </p:cNvPr>
          <p:cNvSpPr/>
          <p:nvPr/>
        </p:nvSpPr>
        <p:spPr>
          <a:xfrm>
            <a:off x="137480" y="31284"/>
            <a:ext cx="1320259" cy="1104794"/>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218" name="Picture 2" descr="Novedades de Teams como la nueva experiencia integrada con Outlook - acens  blog">
            <a:extLst>
              <a:ext uri="{FF2B5EF4-FFF2-40B4-BE49-F238E27FC236}">
                <a16:creationId xmlns:a16="http://schemas.microsoft.com/office/drawing/2014/main" id="{DCB1A33D-692C-415A-B453-B12BD23D4EE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3031" b="17583"/>
          <a:stretch/>
        </p:blipFill>
        <p:spPr bwMode="auto">
          <a:xfrm>
            <a:off x="274460" y="1672572"/>
            <a:ext cx="1014145" cy="602266"/>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Cómo añadir muchos más iconos a tu WhatsApp - MuyComputer">
            <a:extLst>
              <a:ext uri="{FF2B5EF4-FFF2-40B4-BE49-F238E27FC236}">
                <a16:creationId xmlns:a16="http://schemas.microsoft.com/office/drawing/2014/main" id="{D2C3C90D-B5EC-4839-93F7-FE8FA60DE9B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4064" t="4662" r="6534"/>
          <a:stretch/>
        </p:blipFill>
        <p:spPr bwMode="auto">
          <a:xfrm>
            <a:off x="481438" y="266510"/>
            <a:ext cx="847175" cy="654866"/>
          </a:xfrm>
          <a:prstGeom prst="rect">
            <a:avLst/>
          </a:prstGeom>
          <a:noFill/>
          <a:extLst>
            <a:ext uri="{909E8E84-426E-40DD-AFC4-6F175D3DCCD1}">
              <a14:hiddenFill xmlns:a14="http://schemas.microsoft.com/office/drawing/2010/main">
                <a:solidFill>
                  <a:srgbClr val="FFFFFF"/>
                </a:solidFill>
              </a14:hiddenFill>
            </a:ext>
          </a:extLst>
        </p:spPr>
      </p:pic>
      <p:pic>
        <p:nvPicPr>
          <p:cNvPr id="3" name="Gráfico 2" descr="Marca de verificación">
            <a:extLst>
              <a:ext uri="{FF2B5EF4-FFF2-40B4-BE49-F238E27FC236}">
                <a16:creationId xmlns:a16="http://schemas.microsoft.com/office/drawing/2014/main" id="{E33B4D2B-2FC6-4B95-8BF4-8FEE9FE7C90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39478" y="2555322"/>
            <a:ext cx="457200" cy="457200"/>
          </a:xfrm>
          <a:prstGeom prst="rect">
            <a:avLst/>
          </a:prstGeom>
        </p:spPr>
      </p:pic>
      <p:sp>
        <p:nvSpPr>
          <p:cNvPr id="15" name="Rectángulo 14">
            <a:extLst>
              <a:ext uri="{FF2B5EF4-FFF2-40B4-BE49-F238E27FC236}">
                <a16:creationId xmlns:a16="http://schemas.microsoft.com/office/drawing/2014/main" id="{6922F2BB-84FA-4D89-AC40-78D71E1E69D6}"/>
              </a:ext>
            </a:extLst>
          </p:cNvPr>
          <p:cNvSpPr/>
          <p:nvPr/>
        </p:nvSpPr>
        <p:spPr>
          <a:xfrm>
            <a:off x="1969477" y="3640185"/>
            <a:ext cx="10222523" cy="646331"/>
          </a:xfrm>
          <a:prstGeom prst="rect">
            <a:avLst/>
          </a:prstGeom>
          <a:solidFill>
            <a:schemeClr val="bg1"/>
          </a:solidFill>
        </p:spPr>
        <p:txBody>
          <a:bodyPr wrap="square">
            <a:spAutoFit/>
          </a:bodyPr>
          <a:lstStyle/>
          <a:p>
            <a:pPr algn="ctr" fontAlgn="base"/>
            <a:r>
              <a:rPr lang="es-ES" b="0" i="0" dirty="0">
                <a:solidFill>
                  <a:srgbClr val="444444"/>
                </a:solidFill>
                <a:effectLst/>
                <a:latin typeface="Century Gothic" panose="020B0502020202020204" pitchFamily="34" charset="0"/>
              </a:rPr>
              <a:t>                       </a:t>
            </a:r>
            <a:r>
              <a:rPr lang="es-ES" b="0" i="0" dirty="0">
                <a:solidFill>
                  <a:srgbClr val="444444"/>
                </a:solidFill>
                <a:effectLst/>
                <a:latin typeface="Roboto" panose="02000000000000000000" pitchFamily="2" charset="0"/>
              </a:rPr>
              <a:t>Propicia el control y la gestión de la imagen de tu marca</a:t>
            </a:r>
          </a:p>
          <a:p>
            <a:pPr algn="ctr"/>
            <a:endParaRPr lang="es-CO" dirty="0"/>
          </a:p>
        </p:txBody>
      </p:sp>
      <p:pic>
        <p:nvPicPr>
          <p:cNvPr id="16" name="Gráfico 15" descr="Marca de verificación">
            <a:extLst>
              <a:ext uri="{FF2B5EF4-FFF2-40B4-BE49-F238E27FC236}">
                <a16:creationId xmlns:a16="http://schemas.microsoft.com/office/drawing/2014/main" id="{8D9F8974-A6EA-4A1C-8C53-6B69B905248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29539" y="3640185"/>
            <a:ext cx="457200" cy="457200"/>
          </a:xfrm>
          <a:prstGeom prst="rect">
            <a:avLst/>
          </a:prstGeom>
        </p:spPr>
      </p:pic>
    </p:spTree>
    <p:extLst>
      <p:ext uri="{BB962C8B-B14F-4D97-AF65-F5344CB8AC3E}">
        <p14:creationId xmlns:p14="http://schemas.microsoft.com/office/powerpoint/2010/main" val="597102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5FA62B26-7811-4C22-8ADE-81096396C0A0}"/>
              </a:ext>
            </a:extLst>
          </p:cNvPr>
          <p:cNvSpPr/>
          <p:nvPr/>
        </p:nvSpPr>
        <p:spPr>
          <a:xfrm>
            <a:off x="0" y="0"/>
            <a:ext cx="12192000" cy="6858000"/>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2923" y="5925521"/>
            <a:ext cx="6828385" cy="932479"/>
          </a:xfrm>
          <a:prstGeom prst="rect">
            <a:avLst/>
          </a:prstGeom>
        </p:spPr>
      </p:pic>
      <p:sp>
        <p:nvSpPr>
          <p:cNvPr id="6" name="CuadroTexto 5">
            <a:extLst>
              <a:ext uri="{FF2B5EF4-FFF2-40B4-BE49-F238E27FC236}">
                <a16:creationId xmlns:a16="http://schemas.microsoft.com/office/drawing/2014/main" id="{4B7DABDC-A5E1-470F-BEA2-7EAF1819A1FF}"/>
              </a:ext>
            </a:extLst>
          </p:cNvPr>
          <p:cNvSpPr txBox="1"/>
          <p:nvPr/>
        </p:nvSpPr>
        <p:spPr>
          <a:xfrm>
            <a:off x="1122218" y="636961"/>
            <a:ext cx="9947564" cy="1323439"/>
          </a:xfrm>
          <a:prstGeom prst="rect">
            <a:avLst/>
          </a:prstGeom>
          <a:noFill/>
        </p:spPr>
        <p:txBody>
          <a:bodyPr wrap="square" rtlCol="0">
            <a:spAutoFit/>
          </a:bodyPr>
          <a:lstStyle/>
          <a:p>
            <a:pPr algn="ctr"/>
            <a:r>
              <a:rPr lang="es-ES" sz="4000" b="1" dirty="0">
                <a:solidFill>
                  <a:schemeClr val="bg1"/>
                </a:solidFill>
                <a:latin typeface="Century Gothic" panose="020B0502020202020204" pitchFamily="34" charset="0"/>
              </a:rPr>
              <a:t>T</a:t>
            </a:r>
            <a:r>
              <a:rPr lang="es-CO" sz="4000" b="1" dirty="0">
                <a:solidFill>
                  <a:schemeClr val="bg1"/>
                </a:solidFill>
                <a:latin typeface="Century Gothic" panose="020B0502020202020204" pitchFamily="34" charset="0"/>
              </a:rPr>
              <a:t>e recomendamos estas app para implementar el Marketing Digital </a:t>
            </a:r>
          </a:p>
        </p:txBody>
      </p:sp>
      <p:graphicFrame>
        <p:nvGraphicFramePr>
          <p:cNvPr id="3" name="Diagrama 2">
            <a:extLst>
              <a:ext uri="{FF2B5EF4-FFF2-40B4-BE49-F238E27FC236}">
                <a16:creationId xmlns:a16="http://schemas.microsoft.com/office/drawing/2014/main" id="{4F3D3228-AF76-4F64-8830-4920D50959EE}"/>
              </a:ext>
            </a:extLst>
          </p:cNvPr>
          <p:cNvGraphicFramePr/>
          <p:nvPr>
            <p:extLst>
              <p:ext uri="{D42A27DB-BD31-4B8C-83A1-F6EECF244321}">
                <p14:modId xmlns:p14="http://schemas.microsoft.com/office/powerpoint/2010/main" val="205765375"/>
              </p:ext>
            </p:extLst>
          </p:nvPr>
        </p:nvGraphicFramePr>
        <p:xfrm>
          <a:off x="2223115" y="11477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8649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5FA62B26-7811-4C22-8ADE-81096396C0A0}"/>
              </a:ext>
            </a:extLst>
          </p:cNvPr>
          <p:cNvSpPr/>
          <p:nvPr/>
        </p:nvSpPr>
        <p:spPr>
          <a:xfrm>
            <a:off x="0" y="0"/>
            <a:ext cx="12192000" cy="6858000"/>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2923" y="5925521"/>
            <a:ext cx="6828385" cy="932479"/>
          </a:xfrm>
          <a:prstGeom prst="rect">
            <a:avLst/>
          </a:prstGeom>
        </p:spPr>
      </p:pic>
      <p:sp>
        <p:nvSpPr>
          <p:cNvPr id="6" name="CuadroTexto 5">
            <a:extLst>
              <a:ext uri="{FF2B5EF4-FFF2-40B4-BE49-F238E27FC236}">
                <a16:creationId xmlns:a16="http://schemas.microsoft.com/office/drawing/2014/main" id="{4B7DABDC-A5E1-470F-BEA2-7EAF1819A1FF}"/>
              </a:ext>
            </a:extLst>
          </p:cNvPr>
          <p:cNvSpPr txBox="1"/>
          <p:nvPr/>
        </p:nvSpPr>
        <p:spPr>
          <a:xfrm>
            <a:off x="1122218" y="636961"/>
            <a:ext cx="9947564" cy="1323439"/>
          </a:xfrm>
          <a:prstGeom prst="rect">
            <a:avLst/>
          </a:prstGeom>
          <a:noFill/>
        </p:spPr>
        <p:txBody>
          <a:bodyPr wrap="square" rtlCol="0">
            <a:spAutoFit/>
          </a:bodyPr>
          <a:lstStyle/>
          <a:p>
            <a:pPr algn="ctr"/>
            <a:r>
              <a:rPr lang="es-ES" sz="4000" b="1" dirty="0">
                <a:solidFill>
                  <a:schemeClr val="bg1"/>
                </a:solidFill>
                <a:latin typeface="Century Gothic" panose="020B0502020202020204" pitchFamily="34" charset="0"/>
              </a:rPr>
              <a:t>T</a:t>
            </a:r>
            <a:r>
              <a:rPr lang="es-CO" sz="4000" b="1" dirty="0">
                <a:solidFill>
                  <a:schemeClr val="bg1"/>
                </a:solidFill>
                <a:latin typeface="Century Gothic" panose="020B0502020202020204" pitchFamily="34" charset="0"/>
              </a:rPr>
              <a:t>e recomendamos estas app para implementar el Marketing Digital </a:t>
            </a:r>
          </a:p>
        </p:txBody>
      </p:sp>
      <p:graphicFrame>
        <p:nvGraphicFramePr>
          <p:cNvPr id="3" name="Diagrama 2">
            <a:extLst>
              <a:ext uri="{FF2B5EF4-FFF2-40B4-BE49-F238E27FC236}">
                <a16:creationId xmlns:a16="http://schemas.microsoft.com/office/drawing/2014/main" id="{4F3D3228-AF76-4F64-8830-4920D50959EE}"/>
              </a:ext>
            </a:extLst>
          </p:cNvPr>
          <p:cNvGraphicFramePr/>
          <p:nvPr>
            <p:extLst>
              <p:ext uri="{D42A27DB-BD31-4B8C-83A1-F6EECF244321}">
                <p14:modId xmlns:p14="http://schemas.microsoft.com/office/powerpoint/2010/main" val="1873444690"/>
              </p:ext>
            </p:extLst>
          </p:nvPr>
        </p:nvGraphicFramePr>
        <p:xfrm>
          <a:off x="2223115" y="11477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4362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45078"/>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443404"/>
            <a:ext cx="9947564" cy="707886"/>
          </a:xfrm>
          <a:prstGeom prst="rect">
            <a:avLst/>
          </a:prstGeom>
          <a:noFill/>
        </p:spPr>
        <p:txBody>
          <a:bodyPr wrap="square" rtlCol="0">
            <a:spAutoFit/>
          </a:bodyPr>
          <a:lstStyle/>
          <a:p>
            <a:pPr algn="ctr" fontAlgn="base"/>
            <a:r>
              <a:rPr lang="es-CO" sz="4000" b="0" i="0" dirty="0">
                <a:solidFill>
                  <a:schemeClr val="bg1"/>
                </a:solidFill>
                <a:effectLst/>
                <a:latin typeface="Century Gothic" panose="020B0502020202020204" pitchFamily="34" charset="0"/>
              </a:rPr>
              <a:t>Muchas Gracias. ¡Hasta la próxima!</a:t>
            </a:r>
          </a:p>
        </p:txBody>
      </p:sp>
      <p:sp>
        <p:nvSpPr>
          <p:cNvPr id="5" name="Rectángulo 4">
            <a:extLst>
              <a:ext uri="{FF2B5EF4-FFF2-40B4-BE49-F238E27FC236}">
                <a16:creationId xmlns:a16="http://schemas.microsoft.com/office/drawing/2014/main" id="{3AC4B434-E398-4761-9074-65E5E9829DD1}"/>
              </a:ext>
            </a:extLst>
          </p:cNvPr>
          <p:cNvSpPr/>
          <p:nvPr/>
        </p:nvSpPr>
        <p:spPr>
          <a:xfrm>
            <a:off x="3333751" y="2321005"/>
            <a:ext cx="7904092" cy="3231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800" b="1"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pic>
        <p:nvPicPr>
          <p:cNvPr id="2050" name="Picture 2" descr="Ilustración del concepto de adiós vector gratuito">
            <a:extLst>
              <a:ext uri="{FF2B5EF4-FFF2-40B4-BE49-F238E27FC236}">
                <a16:creationId xmlns:a16="http://schemas.microsoft.com/office/drawing/2014/main" id="{52613D93-E1DE-4CA1-8DFD-FACEDB175F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9464" y="2275828"/>
            <a:ext cx="3763411" cy="3763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56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8" name="Rectángulo 7">
            <a:extLst>
              <a:ext uri="{FF2B5EF4-FFF2-40B4-BE49-F238E27FC236}">
                <a16:creationId xmlns:a16="http://schemas.microsoft.com/office/drawing/2014/main" id="{F87D5639-6599-4988-A776-BBAD46C7849D}"/>
              </a:ext>
            </a:extLst>
          </p:cNvPr>
          <p:cNvSpPr/>
          <p:nvPr/>
        </p:nvSpPr>
        <p:spPr>
          <a:xfrm>
            <a:off x="0" y="-13253"/>
            <a:ext cx="12192000" cy="6149009"/>
          </a:xfrm>
          <a:prstGeom prst="rect">
            <a:avLst/>
          </a:prstGeom>
          <a:solidFill>
            <a:srgbClr val="3071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Título 1">
            <a:extLst>
              <a:ext uri="{FF2B5EF4-FFF2-40B4-BE49-F238E27FC236}">
                <a16:creationId xmlns:a16="http://schemas.microsoft.com/office/drawing/2014/main" id="{D1661C17-9802-4DFA-B4B1-D2C89B61F8D5}"/>
              </a:ext>
            </a:extLst>
          </p:cNvPr>
          <p:cNvSpPr txBox="1">
            <a:spLocks/>
          </p:cNvSpPr>
          <p:nvPr/>
        </p:nvSpPr>
        <p:spPr>
          <a:xfrm>
            <a:off x="4132118" y="340526"/>
            <a:ext cx="9129920" cy="10741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b="1" dirty="0">
                <a:solidFill>
                  <a:schemeClr val="bg1"/>
                </a:solidFill>
                <a:latin typeface="Century Gothic" panose="020B0502020202020204" pitchFamily="34" charset="0"/>
              </a:rPr>
              <a:t>Agenda</a:t>
            </a:r>
            <a:endParaRPr lang="es-CO" b="1" dirty="0">
              <a:solidFill>
                <a:schemeClr val="bg1"/>
              </a:solidFill>
              <a:latin typeface="Century Gothic" panose="020B0502020202020204" pitchFamily="34" charset="0"/>
            </a:endParaRPr>
          </a:p>
        </p:txBody>
      </p:sp>
      <p:sp>
        <p:nvSpPr>
          <p:cNvPr id="6" name="Subtítulo 2">
            <a:extLst>
              <a:ext uri="{FF2B5EF4-FFF2-40B4-BE49-F238E27FC236}">
                <a16:creationId xmlns:a16="http://schemas.microsoft.com/office/drawing/2014/main" id="{B2C52A1C-364A-4A55-A1BF-F113A242570E}"/>
              </a:ext>
            </a:extLst>
          </p:cNvPr>
          <p:cNvSpPr txBox="1">
            <a:spLocks/>
          </p:cNvSpPr>
          <p:nvPr/>
        </p:nvSpPr>
        <p:spPr>
          <a:xfrm>
            <a:off x="396792" y="1768489"/>
            <a:ext cx="9105016" cy="16557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AutoNum type="arabicPeriod"/>
            </a:pPr>
            <a:r>
              <a:rPr lang="es-ES" dirty="0">
                <a:solidFill>
                  <a:schemeClr val="bg1"/>
                </a:solidFill>
                <a:latin typeface="Century Gothic" panose="020B0502020202020204" pitchFamily="34" charset="0"/>
              </a:rPr>
              <a:t>Introducción al Marketing Digital para emprendedores</a:t>
            </a:r>
          </a:p>
          <a:p>
            <a:pPr marL="457200" indent="-457200">
              <a:buFont typeface="Arial" panose="020B0604020202020204" pitchFamily="34" charset="0"/>
              <a:buAutoNum type="arabicPeriod"/>
            </a:pPr>
            <a:r>
              <a:rPr lang="es-CO" sz="2800" b="0" i="0" dirty="0">
                <a:solidFill>
                  <a:schemeClr val="bg1"/>
                </a:solidFill>
                <a:effectLst/>
                <a:latin typeface="Century Gothic" panose="020B0502020202020204" pitchFamily="34" charset="0"/>
              </a:rPr>
              <a:t>Plan de marketing para emprendedores estratégico-operativo</a:t>
            </a:r>
          </a:p>
          <a:p>
            <a:pPr marL="457200" indent="-457200">
              <a:buFont typeface="Arial" panose="020B0604020202020204" pitchFamily="34" charset="0"/>
              <a:buAutoNum type="arabicPeriod"/>
            </a:pPr>
            <a:r>
              <a:rPr lang="es-ES" sz="2800" b="0" i="0" dirty="0">
                <a:solidFill>
                  <a:schemeClr val="bg1"/>
                </a:solidFill>
                <a:effectLst/>
                <a:latin typeface="Century Gothic" panose="020B0502020202020204" pitchFamily="34" charset="0"/>
              </a:rPr>
              <a:t>Pasos para desarrollar un plan de Marketing estratégico-operativo </a:t>
            </a:r>
          </a:p>
          <a:p>
            <a:pPr marL="457200" indent="-457200">
              <a:buFont typeface="Arial" panose="020B0604020202020204" pitchFamily="34" charset="0"/>
              <a:buAutoNum type="arabicPeriod"/>
            </a:pPr>
            <a:r>
              <a:rPr lang="es-CO" sz="2800" b="0" i="0" dirty="0">
                <a:solidFill>
                  <a:schemeClr val="bg1"/>
                </a:solidFill>
                <a:effectLst/>
                <a:latin typeface="Century Gothic" panose="020B0502020202020204" pitchFamily="34" charset="0"/>
              </a:rPr>
              <a:t>Estrategias y recursos de marketing para emprendedores</a:t>
            </a:r>
          </a:p>
          <a:p>
            <a:pPr marL="457200" indent="-457200">
              <a:buFont typeface="Arial" panose="020B0604020202020204" pitchFamily="34" charset="0"/>
              <a:buAutoNum type="arabicPeriod"/>
            </a:pPr>
            <a:r>
              <a:rPr lang="es-ES" dirty="0">
                <a:solidFill>
                  <a:schemeClr val="bg1"/>
                </a:solidFill>
                <a:latin typeface="Century Gothic" panose="020B0502020202020204" pitchFamily="34" charset="0"/>
              </a:rPr>
              <a:t>Beneficios y recomendaciones.</a:t>
            </a:r>
          </a:p>
          <a:p>
            <a:pPr marL="457200" indent="-457200">
              <a:buFont typeface="Arial" panose="020B0604020202020204" pitchFamily="34" charset="0"/>
              <a:buAutoNum type="arabicPeriod"/>
            </a:pPr>
            <a:endParaRPr lang="es-CO"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803446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2922" y="5925521"/>
            <a:ext cx="6828385" cy="932479"/>
          </a:xfrm>
          <a:prstGeom prst="rect">
            <a:avLst/>
          </a:prstGeom>
        </p:spPr>
      </p:pic>
      <p:sp>
        <p:nvSpPr>
          <p:cNvPr id="6" name="Rectángulo 5">
            <a:extLst>
              <a:ext uri="{FF2B5EF4-FFF2-40B4-BE49-F238E27FC236}">
                <a16:creationId xmlns:a16="http://schemas.microsoft.com/office/drawing/2014/main" id="{2EDB2D83-A0D0-4579-9AB1-4E046D650F09}"/>
              </a:ext>
            </a:extLst>
          </p:cNvPr>
          <p:cNvSpPr/>
          <p:nvPr/>
        </p:nvSpPr>
        <p:spPr>
          <a:xfrm>
            <a:off x="0" y="-13253"/>
            <a:ext cx="12192000" cy="6149009"/>
          </a:xfrm>
          <a:prstGeom prst="rect">
            <a:avLst/>
          </a:prstGeom>
          <a:solidFill>
            <a:srgbClr val="3071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Título 1">
            <a:extLst>
              <a:ext uri="{FF2B5EF4-FFF2-40B4-BE49-F238E27FC236}">
                <a16:creationId xmlns:a16="http://schemas.microsoft.com/office/drawing/2014/main" id="{D1661C17-9802-4DFA-B4B1-D2C89B61F8D5}"/>
              </a:ext>
            </a:extLst>
          </p:cNvPr>
          <p:cNvSpPr txBox="1">
            <a:spLocks/>
          </p:cNvSpPr>
          <p:nvPr/>
        </p:nvSpPr>
        <p:spPr>
          <a:xfrm>
            <a:off x="1722155" y="722244"/>
            <a:ext cx="9129920" cy="1074185"/>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6000" dirty="0">
                <a:solidFill>
                  <a:schemeClr val="bg1"/>
                </a:solidFill>
                <a:latin typeface="Century Gothic" panose="020B0502020202020204" pitchFamily="34" charset="0"/>
              </a:rPr>
              <a:t>Marketing digital para emprendedores</a:t>
            </a:r>
            <a:endParaRPr lang="es-CO" sz="6000" dirty="0">
              <a:solidFill>
                <a:schemeClr val="bg1"/>
              </a:solidFill>
              <a:latin typeface="Century Gothic" panose="020B0502020202020204" pitchFamily="34" charset="0"/>
            </a:endParaRPr>
          </a:p>
        </p:txBody>
      </p:sp>
      <p:sp>
        <p:nvSpPr>
          <p:cNvPr id="2" name="Bocadillo: rectángulo con esquinas redondeadas 1">
            <a:extLst>
              <a:ext uri="{FF2B5EF4-FFF2-40B4-BE49-F238E27FC236}">
                <a16:creationId xmlns:a16="http://schemas.microsoft.com/office/drawing/2014/main" id="{115C3536-3623-4BF8-B577-7384E8DB21A2}"/>
              </a:ext>
            </a:extLst>
          </p:cNvPr>
          <p:cNvSpPr/>
          <p:nvPr/>
        </p:nvSpPr>
        <p:spPr>
          <a:xfrm>
            <a:off x="1695451" y="2247900"/>
            <a:ext cx="8877300" cy="3067050"/>
          </a:xfrm>
          <a:prstGeom prst="wedgeRoundRectCallo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0" i="0" dirty="0">
                <a:solidFill>
                  <a:srgbClr val="666666"/>
                </a:solidFill>
                <a:effectLst/>
                <a:latin typeface="Century Gothic" panose="020B0502020202020204" pitchFamily="34" charset="0"/>
              </a:rPr>
              <a:t>Un buen emprendedor identifica una oportunidad, planea y organiza los recursos necesarios para desarrollarla: aplica su ingenio e inventiva, genera ideas, establece planes, aplica en línea general sus aptitudes y destrezas en modelos de negocios casi siempre innovadores. Es en este momento cuando descubre qué necesita de algunas herramientas de </a:t>
            </a:r>
            <a:r>
              <a:rPr lang="es-ES" sz="2000" b="1" i="0" dirty="0">
                <a:solidFill>
                  <a:srgbClr val="666666"/>
                </a:solidFill>
                <a:effectLst/>
                <a:latin typeface="Century Gothic" panose="020B0502020202020204" pitchFamily="34" charset="0"/>
              </a:rPr>
              <a:t>marketing digital para emprendedores</a:t>
            </a:r>
            <a:r>
              <a:rPr lang="es-ES" sz="2000" b="0" i="0" dirty="0">
                <a:solidFill>
                  <a:srgbClr val="666666"/>
                </a:solidFill>
                <a:effectLst/>
                <a:latin typeface="Century Gothic" panose="020B0502020202020204" pitchFamily="34" charset="0"/>
              </a:rPr>
              <a:t> para darle vida a sus proyectos y generar nuevas conexiones e ingresos.</a:t>
            </a:r>
            <a:endParaRPr lang="es-CO" sz="20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943670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DE8B3FFB-4E03-4D45-B10A-653BD6CF6023}"/>
              </a:ext>
            </a:extLst>
          </p:cNvPr>
          <p:cNvSpPr/>
          <p:nvPr/>
        </p:nvSpPr>
        <p:spPr>
          <a:xfrm>
            <a:off x="0" y="-13253"/>
            <a:ext cx="6003235" cy="6149009"/>
          </a:xfrm>
          <a:prstGeom prst="rect">
            <a:avLst/>
          </a:prstGeom>
          <a:solidFill>
            <a:srgbClr val="3071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4" name="CuadroTexto 3">
            <a:extLst>
              <a:ext uri="{FF2B5EF4-FFF2-40B4-BE49-F238E27FC236}">
                <a16:creationId xmlns:a16="http://schemas.microsoft.com/office/drawing/2014/main" id="{17C8AB10-1616-4B0C-8A42-F6D7B38667CE}"/>
              </a:ext>
            </a:extLst>
          </p:cNvPr>
          <p:cNvSpPr txBox="1"/>
          <p:nvPr/>
        </p:nvSpPr>
        <p:spPr>
          <a:xfrm>
            <a:off x="281354" y="1043731"/>
            <a:ext cx="5319346" cy="4187813"/>
          </a:xfrm>
          <a:prstGeom prst="rect">
            <a:avLst/>
          </a:prstGeom>
          <a:noFill/>
        </p:spPr>
        <p:txBody>
          <a:bodyPr wrap="square" rtlCol="0">
            <a:spAutoFit/>
          </a:bodyPr>
          <a:lstStyle/>
          <a:p>
            <a:pPr algn="just">
              <a:lnSpc>
                <a:spcPct val="150000"/>
              </a:lnSpc>
              <a:buFont typeface="Arial" panose="020B0604020202020204" pitchFamily="34" charset="0"/>
              <a:buChar char="•"/>
            </a:pPr>
            <a:r>
              <a:rPr lang="es-ES" sz="2000" b="1" i="0" dirty="0">
                <a:solidFill>
                  <a:schemeClr val="bg1"/>
                </a:solidFill>
                <a:effectLst/>
                <a:latin typeface="Century Gothic" panose="020B0502020202020204" pitchFamily="34" charset="0"/>
              </a:rPr>
              <a:t>El marketing digital para emprendedores se refiere a la aplicación de estrategias inteligentes de comercialización en los medios digitales, y consiste en emplear metódicamente las </a:t>
            </a:r>
            <a:r>
              <a:rPr lang="es-ES" sz="2000" b="1" i="0" strike="noStrike" dirty="0">
                <a:solidFill>
                  <a:schemeClr val="bg1"/>
                </a:solidFill>
                <a:effectLst/>
                <a:latin typeface="Century Gothic" panose="020B0502020202020204" pitchFamily="34" charset="0"/>
                <a:hlinkClick r:id="rId3">
                  <a:extLst>
                    <a:ext uri="{A12FA001-AC4F-418D-AE19-62706E023703}">
                      <ahyp:hlinkClr xmlns:ahyp="http://schemas.microsoft.com/office/drawing/2018/hyperlinkcolor" val="tx"/>
                    </a:ext>
                  </a:extLst>
                </a:hlinkClick>
              </a:rPr>
              <a:t>herramientas de marketing digital</a:t>
            </a:r>
            <a:r>
              <a:rPr lang="es-ES" sz="2000" b="1" i="0" dirty="0">
                <a:solidFill>
                  <a:schemeClr val="bg1"/>
                </a:solidFill>
                <a:effectLst/>
                <a:latin typeface="Century Gothic" panose="020B0502020202020204" pitchFamily="34" charset="0"/>
              </a:rPr>
              <a:t> más adecuadas para cada una de las fases del proyecto de emprendimiento.</a:t>
            </a:r>
            <a:endParaRPr lang="es-CO" sz="2000" b="1" dirty="0">
              <a:solidFill>
                <a:schemeClr val="bg1"/>
              </a:solidFill>
              <a:latin typeface="Century Gothic" panose="020B0502020202020204" pitchFamily="34" charset="0"/>
            </a:endParaRPr>
          </a:p>
        </p:txBody>
      </p:sp>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72923" y="6135756"/>
            <a:ext cx="6828385" cy="836119"/>
          </a:xfrm>
          <a:prstGeom prst="rect">
            <a:avLst/>
          </a:prstGeom>
        </p:spPr>
      </p:pic>
      <p:pic>
        <p:nvPicPr>
          <p:cNvPr id="5" name="Gráfico 4" descr="Diana">
            <a:extLst>
              <a:ext uri="{FF2B5EF4-FFF2-40B4-BE49-F238E27FC236}">
                <a16:creationId xmlns:a16="http://schemas.microsoft.com/office/drawing/2014/main" id="{8C3544F1-A2D9-48FA-948E-18B66FC4483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88085" y="1794374"/>
            <a:ext cx="3269251" cy="3269251"/>
          </a:xfrm>
          <a:prstGeom prst="rect">
            <a:avLst/>
          </a:prstGeom>
        </p:spPr>
      </p:pic>
    </p:spTree>
    <p:extLst>
      <p:ext uri="{BB962C8B-B14F-4D97-AF65-F5344CB8AC3E}">
        <p14:creationId xmlns:p14="http://schemas.microsoft.com/office/powerpoint/2010/main" val="800611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45078"/>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443404"/>
            <a:ext cx="9947564" cy="1323439"/>
          </a:xfrm>
          <a:prstGeom prst="rect">
            <a:avLst/>
          </a:prstGeom>
          <a:noFill/>
        </p:spPr>
        <p:txBody>
          <a:bodyPr wrap="square" rtlCol="0">
            <a:spAutoFit/>
          </a:bodyPr>
          <a:lstStyle/>
          <a:p>
            <a:pPr algn="ctr" fontAlgn="base"/>
            <a:r>
              <a:rPr lang="es-CO" sz="4000" b="0" i="0" dirty="0">
                <a:solidFill>
                  <a:schemeClr val="bg1"/>
                </a:solidFill>
                <a:effectLst/>
                <a:latin typeface="Century Gothic" panose="020B0502020202020204" pitchFamily="34" charset="0"/>
              </a:rPr>
              <a:t>Plan de marketing para emprendedores estratégico-operativo</a:t>
            </a:r>
          </a:p>
        </p:txBody>
      </p:sp>
      <p:sp>
        <p:nvSpPr>
          <p:cNvPr id="5" name="Rectángulo 4">
            <a:extLst>
              <a:ext uri="{FF2B5EF4-FFF2-40B4-BE49-F238E27FC236}">
                <a16:creationId xmlns:a16="http://schemas.microsoft.com/office/drawing/2014/main" id="{3AC4B434-E398-4761-9074-65E5E9829DD1}"/>
              </a:ext>
            </a:extLst>
          </p:cNvPr>
          <p:cNvSpPr/>
          <p:nvPr/>
        </p:nvSpPr>
        <p:spPr>
          <a:xfrm>
            <a:off x="3333751" y="2321005"/>
            <a:ext cx="7904092" cy="32316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0" i="0" dirty="0">
                <a:solidFill>
                  <a:srgbClr val="666666"/>
                </a:solidFill>
                <a:effectLst/>
                <a:latin typeface="Roboto" panose="02000000000000000000" pitchFamily="2" charset="0"/>
              </a:rPr>
              <a:t>Lo más interesante sobre el </a:t>
            </a:r>
            <a:r>
              <a:rPr lang="es-ES" b="1" i="0" dirty="0">
                <a:solidFill>
                  <a:srgbClr val="666666"/>
                </a:solidFill>
                <a:effectLst/>
                <a:latin typeface="Roboto" panose="02000000000000000000" pitchFamily="2" charset="0"/>
              </a:rPr>
              <a:t>marketing digital para emprendedores </a:t>
            </a:r>
            <a:r>
              <a:rPr lang="es-ES" b="0" i="0" dirty="0">
                <a:solidFill>
                  <a:srgbClr val="666666"/>
                </a:solidFill>
                <a:effectLst/>
                <a:latin typeface="Roboto" panose="02000000000000000000" pitchFamily="2" charset="0"/>
              </a:rPr>
              <a:t>es que</a:t>
            </a:r>
            <a:r>
              <a:rPr lang="es-ES" b="1" i="0" dirty="0">
                <a:solidFill>
                  <a:srgbClr val="666666"/>
                </a:solidFill>
                <a:effectLst/>
                <a:latin typeface="Roboto" panose="02000000000000000000" pitchFamily="2" charset="0"/>
              </a:rPr>
              <a:t> </a:t>
            </a:r>
            <a:r>
              <a:rPr lang="es-ES" b="0" i="0" dirty="0">
                <a:solidFill>
                  <a:srgbClr val="666666"/>
                </a:solidFill>
                <a:effectLst/>
                <a:latin typeface="Roboto" panose="02000000000000000000" pitchFamily="2" charset="0"/>
              </a:rPr>
              <a:t>no solo se trata de estructurar una estrategia de publicidad digital o métodos de aplicación en los canales tradicionales, sino de una serie de elementos y técnicas, las </a:t>
            </a:r>
            <a:r>
              <a:rPr lang="es-ES" dirty="0">
                <a:solidFill>
                  <a:srgbClr val="666666"/>
                </a:solidFill>
                <a:latin typeface="Roboto" panose="02000000000000000000" pitchFamily="2" charset="0"/>
              </a:rPr>
              <a:t>cuales </a:t>
            </a:r>
            <a:r>
              <a:rPr lang="es-ES" b="0" i="0" dirty="0">
                <a:solidFill>
                  <a:srgbClr val="666666"/>
                </a:solidFill>
                <a:effectLst/>
                <a:latin typeface="Roboto" panose="02000000000000000000" pitchFamily="2" charset="0"/>
              </a:rPr>
              <a:t>servirán no solo para dar a conocer los productos y consolidar la marca sino también para posicionarte en el mercado.</a:t>
            </a:r>
            <a:endParaRPr lang="es-CO" sz="4800" b="1"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pic>
        <p:nvPicPr>
          <p:cNvPr id="9" name="Imagen 8">
            <a:extLst>
              <a:ext uri="{FF2B5EF4-FFF2-40B4-BE49-F238E27FC236}">
                <a16:creationId xmlns:a16="http://schemas.microsoft.com/office/drawing/2014/main" id="{92A98135-BA2C-474A-9DBB-BD789883F71A}"/>
              </a:ext>
            </a:extLst>
          </p:cNvPr>
          <p:cNvPicPr>
            <a:picLocks noChangeAspect="1"/>
          </p:cNvPicPr>
          <p:nvPr/>
        </p:nvPicPr>
        <p:blipFill rotWithShape="1">
          <a:blip r:embed="rId4">
            <a:extLst>
              <a:ext uri="{28A0092B-C50C-407E-A947-70E740481C1C}">
                <a14:useLocalDpi xmlns:a14="http://schemas.microsoft.com/office/drawing/2010/main" val="0"/>
              </a:ext>
            </a:extLst>
          </a:blip>
          <a:srcRect r="51230"/>
          <a:stretch/>
        </p:blipFill>
        <p:spPr>
          <a:xfrm>
            <a:off x="-1" y="2105890"/>
            <a:ext cx="3164971" cy="3650417"/>
          </a:xfrm>
          <a:prstGeom prst="rect">
            <a:avLst/>
          </a:prstGeom>
        </p:spPr>
      </p:pic>
    </p:spTree>
    <p:extLst>
      <p:ext uri="{BB962C8B-B14F-4D97-AF65-F5344CB8AC3E}">
        <p14:creationId xmlns:p14="http://schemas.microsoft.com/office/powerpoint/2010/main" val="108573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graphicFrame>
        <p:nvGraphicFramePr>
          <p:cNvPr id="2" name="Tabla 3">
            <a:extLst>
              <a:ext uri="{FF2B5EF4-FFF2-40B4-BE49-F238E27FC236}">
                <a16:creationId xmlns:a16="http://schemas.microsoft.com/office/drawing/2014/main" id="{B69B567A-1EFB-4F40-9BBE-09C06356ED47}"/>
              </a:ext>
            </a:extLst>
          </p:cNvPr>
          <p:cNvGraphicFramePr>
            <a:graphicFrameLocks noGrp="1"/>
          </p:cNvGraphicFramePr>
          <p:nvPr>
            <p:extLst>
              <p:ext uri="{D42A27DB-BD31-4B8C-83A1-F6EECF244321}">
                <p14:modId xmlns:p14="http://schemas.microsoft.com/office/powerpoint/2010/main" val="3386928598"/>
              </p:ext>
            </p:extLst>
          </p:nvPr>
        </p:nvGraphicFramePr>
        <p:xfrm>
          <a:off x="2031998" y="719665"/>
          <a:ext cx="8901046" cy="4253289"/>
        </p:xfrm>
        <a:graphic>
          <a:graphicData uri="http://schemas.openxmlformats.org/drawingml/2006/table">
            <a:tbl>
              <a:tblPr firstRow="1" bandRow="1">
                <a:tableStyleId>{5C22544A-7EE6-4342-B048-85BDC9FD1C3A}</a:tableStyleId>
              </a:tblPr>
              <a:tblGrid>
                <a:gridCol w="4450523">
                  <a:extLst>
                    <a:ext uri="{9D8B030D-6E8A-4147-A177-3AD203B41FA5}">
                      <a16:colId xmlns:a16="http://schemas.microsoft.com/office/drawing/2014/main" val="284290681"/>
                    </a:ext>
                  </a:extLst>
                </a:gridCol>
                <a:gridCol w="4450523">
                  <a:extLst>
                    <a:ext uri="{9D8B030D-6E8A-4147-A177-3AD203B41FA5}">
                      <a16:colId xmlns:a16="http://schemas.microsoft.com/office/drawing/2014/main" val="1813965915"/>
                    </a:ext>
                  </a:extLst>
                </a:gridCol>
              </a:tblGrid>
              <a:tr h="7910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800" b="1" i="0" kern="1200" dirty="0">
                          <a:solidFill>
                            <a:schemeClr val="lt1"/>
                          </a:solidFill>
                          <a:effectLst/>
                          <a:latin typeface="Century Gothic" panose="020B0502020202020204" pitchFamily="34" charset="0"/>
                          <a:ea typeface="+mn-ea"/>
                          <a:cs typeface="+mn-cs"/>
                        </a:rPr>
                        <a:t>Plan de marketing estratégico</a:t>
                      </a:r>
                      <a:endParaRPr lang="es-CO" sz="1800" b="0" i="0" kern="1200" dirty="0">
                        <a:solidFill>
                          <a:schemeClr val="lt1"/>
                        </a:solidFill>
                        <a:effectLst/>
                        <a:latin typeface="Century Gothic" panose="020B0502020202020204" pitchFamily="34" charset="0"/>
                        <a:ea typeface="+mn-ea"/>
                        <a:cs typeface="+mn-cs"/>
                      </a:endParaRPr>
                    </a:p>
                    <a:p>
                      <a:endParaRPr lang="es-CO" dirty="0"/>
                    </a:p>
                  </a:txBody>
                  <a:tcPr>
                    <a:solidFill>
                      <a:srgbClr val="0E828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800" b="1" i="0" kern="1200" dirty="0">
                          <a:solidFill>
                            <a:schemeClr val="lt1"/>
                          </a:solidFill>
                          <a:effectLst/>
                          <a:latin typeface="Century Gothic" panose="020B0502020202020204" pitchFamily="34" charset="0"/>
                          <a:ea typeface="+mn-ea"/>
                          <a:cs typeface="+mn-cs"/>
                        </a:rPr>
                        <a:t>Plan de marketing operativo</a:t>
                      </a:r>
                      <a:endParaRPr lang="es-CO" sz="1800" b="0" i="0" kern="1200" dirty="0">
                        <a:solidFill>
                          <a:schemeClr val="lt1"/>
                        </a:solidFill>
                        <a:effectLst/>
                        <a:latin typeface="Century Gothic" panose="020B0502020202020204" pitchFamily="34" charset="0"/>
                        <a:ea typeface="+mn-ea"/>
                        <a:cs typeface="+mn-cs"/>
                      </a:endParaRPr>
                    </a:p>
                    <a:p>
                      <a:endParaRPr lang="es-CO" dirty="0"/>
                    </a:p>
                  </a:txBody>
                  <a:tcPr>
                    <a:solidFill>
                      <a:srgbClr val="0E8281"/>
                    </a:solidFill>
                  </a:tcPr>
                </a:tc>
                <a:extLst>
                  <a:ext uri="{0D108BD9-81ED-4DB2-BD59-A6C34878D82A}">
                    <a16:rowId xmlns:a16="http://schemas.microsoft.com/office/drawing/2014/main" val="179271657"/>
                  </a:ext>
                </a:extLst>
              </a:tr>
              <a:tr h="3462206">
                <a:tc>
                  <a:txBody>
                    <a:bodyPr/>
                    <a:lstStyle/>
                    <a:p>
                      <a:pPr algn="ctr"/>
                      <a:r>
                        <a:rPr lang="es-ES" sz="1800" b="0" i="0" kern="1200" dirty="0">
                          <a:solidFill>
                            <a:schemeClr val="dk1"/>
                          </a:solidFill>
                          <a:effectLst/>
                          <a:latin typeface="+mn-lt"/>
                          <a:ea typeface="+mn-ea"/>
                          <a:cs typeface="+mn-cs"/>
                        </a:rPr>
                        <a:t>E</a:t>
                      </a:r>
                      <a:r>
                        <a:rPr lang="es-ES" sz="1800" b="0" i="0" kern="1200" dirty="0">
                          <a:solidFill>
                            <a:schemeClr val="dk1"/>
                          </a:solidFill>
                          <a:effectLst/>
                          <a:latin typeface="Century Gothic" panose="020B0502020202020204" pitchFamily="34" charset="0"/>
                          <a:ea typeface="+mn-ea"/>
                          <a:cs typeface="+mn-cs"/>
                        </a:rPr>
                        <a:t>stá relacionado con el análisis de tu startup, los recursos de los que dispones y los objetivos que quieres alcanzar.</a:t>
                      </a:r>
                      <a:endParaRPr lang="es-CO" dirty="0">
                        <a:latin typeface="Century Gothic" panose="020B0502020202020204" pitchFamily="34" charset="0"/>
                      </a:endParaRPr>
                    </a:p>
                  </a:txBody>
                  <a:tcPr/>
                </a:tc>
                <a:tc>
                  <a:txBody>
                    <a:bodyPr/>
                    <a:lstStyle/>
                    <a:p>
                      <a:pPr algn="ctr"/>
                      <a:r>
                        <a:rPr lang="es-ES" sz="1800" b="0" i="0" kern="1200" dirty="0">
                          <a:solidFill>
                            <a:schemeClr val="dk1"/>
                          </a:solidFill>
                          <a:effectLst/>
                          <a:latin typeface="Century Gothic" panose="020B0502020202020204" pitchFamily="34" charset="0"/>
                          <a:ea typeface="+mn-ea"/>
                          <a:cs typeface="+mn-cs"/>
                        </a:rPr>
                        <a:t>Este se refiere a la puesta en marcha de las estrategias y acciones definidas en el plan estratégico.</a:t>
                      </a:r>
                      <a:endParaRPr lang="es-CO" dirty="0">
                        <a:latin typeface="Century Gothic" panose="020B0502020202020204" pitchFamily="34" charset="0"/>
                      </a:endParaRPr>
                    </a:p>
                  </a:txBody>
                  <a:tcPr/>
                </a:tc>
                <a:extLst>
                  <a:ext uri="{0D108BD9-81ED-4DB2-BD59-A6C34878D82A}">
                    <a16:rowId xmlns:a16="http://schemas.microsoft.com/office/drawing/2014/main" val="3255522679"/>
                  </a:ext>
                </a:extLst>
              </a:tr>
            </a:tbl>
          </a:graphicData>
        </a:graphic>
      </p:graphicFrame>
      <p:pic>
        <p:nvPicPr>
          <p:cNvPr id="5" name="Gráfico 4" descr="Bombilla">
            <a:extLst>
              <a:ext uri="{FF2B5EF4-FFF2-40B4-BE49-F238E27FC236}">
                <a16:creationId xmlns:a16="http://schemas.microsoft.com/office/drawing/2014/main" id="{BA90C097-FE2A-4CB0-9679-745646C6417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12296" y="763625"/>
            <a:ext cx="457200" cy="457200"/>
          </a:xfrm>
          <a:prstGeom prst="rect">
            <a:avLst/>
          </a:prstGeom>
        </p:spPr>
      </p:pic>
      <p:pic>
        <p:nvPicPr>
          <p:cNvPr id="7" name="Gráfico 6" descr="Engranajes">
            <a:extLst>
              <a:ext uri="{FF2B5EF4-FFF2-40B4-BE49-F238E27FC236}">
                <a16:creationId xmlns:a16="http://schemas.microsoft.com/office/drawing/2014/main" id="{BB4EABCE-3BA2-49BF-855E-A0237C29F77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825384" y="763625"/>
            <a:ext cx="669235" cy="669235"/>
          </a:xfrm>
          <a:prstGeom prst="rect">
            <a:avLst/>
          </a:prstGeom>
        </p:spPr>
      </p:pic>
    </p:spTree>
    <p:extLst>
      <p:ext uri="{BB962C8B-B14F-4D97-AF65-F5344CB8AC3E}">
        <p14:creationId xmlns:p14="http://schemas.microsoft.com/office/powerpoint/2010/main" val="381035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71582"/>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328930"/>
            <a:ext cx="9947564" cy="1323439"/>
          </a:xfrm>
          <a:prstGeom prst="rect">
            <a:avLst/>
          </a:prstGeom>
          <a:noFill/>
        </p:spPr>
        <p:txBody>
          <a:bodyPr wrap="square" rtlCol="0">
            <a:spAutoFit/>
          </a:bodyPr>
          <a:lstStyle/>
          <a:p>
            <a:pPr algn="ctr"/>
            <a:r>
              <a:rPr lang="es-ES" sz="4000" b="0" i="0" dirty="0">
                <a:solidFill>
                  <a:schemeClr val="bg1"/>
                </a:solidFill>
                <a:effectLst/>
                <a:latin typeface="Century Gothic" panose="020B0502020202020204" pitchFamily="34" charset="0"/>
              </a:rPr>
              <a:t>Pasos para desarrollar un plan de Marketing estratégico-operativo:</a:t>
            </a:r>
            <a:endParaRPr lang="es-CO" sz="4000" b="1" dirty="0">
              <a:solidFill>
                <a:schemeClr val="bg1"/>
              </a:solidFill>
              <a:latin typeface="Century Gothic" panose="020B0502020202020204" pitchFamily="34" charset="0"/>
            </a:endParaRPr>
          </a:p>
        </p:txBody>
      </p:sp>
      <p:sp>
        <p:nvSpPr>
          <p:cNvPr id="4" name="Rectángulo 3">
            <a:extLst>
              <a:ext uri="{FF2B5EF4-FFF2-40B4-BE49-F238E27FC236}">
                <a16:creationId xmlns:a16="http://schemas.microsoft.com/office/drawing/2014/main" id="{E33DA492-3E0D-403B-8C44-01F90CBCE6C6}"/>
              </a:ext>
            </a:extLst>
          </p:cNvPr>
          <p:cNvSpPr/>
          <p:nvPr/>
        </p:nvSpPr>
        <p:spPr>
          <a:xfrm>
            <a:off x="382430" y="2831826"/>
            <a:ext cx="11440991" cy="31280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s-CO" b="1" dirty="0">
                <a:solidFill>
                  <a:schemeClr val="tx1"/>
                </a:solidFill>
                <a:effectLst>
                  <a:outerShdw blurRad="38100" dist="38100" dir="2700000" algn="tl">
                    <a:srgbClr val="000000">
                      <a:alpha val="43137"/>
                    </a:srgbClr>
                  </a:outerShdw>
                </a:effectLst>
                <a:latin typeface="Century Gothic" panose="020B0502020202020204" pitchFamily="34" charset="0"/>
              </a:rPr>
              <a:t>Segmentar público: </a:t>
            </a:r>
            <a:r>
              <a:rPr lang="es-ES" b="0" i="0" dirty="0">
                <a:solidFill>
                  <a:srgbClr val="666666"/>
                </a:solidFill>
                <a:effectLst/>
                <a:latin typeface="Century Gothic" panose="020B0502020202020204" pitchFamily="34" charset="0"/>
              </a:rPr>
              <a:t>Es importante que como emprendedor elijas bien el nicho de mercado donde desarrollarás tu actividad. De esto dependerá que puedas crear un negocio competitivo, fuerte y con un valor diferencial.</a:t>
            </a:r>
            <a:endParaRPr lang="es-CO" dirty="0">
              <a:solidFill>
                <a:schemeClr val="tx1"/>
              </a:solidFill>
              <a:latin typeface="Century Gothic" panose="020B0502020202020204" pitchFamily="34" charset="0"/>
            </a:endParaRPr>
          </a:p>
          <a:p>
            <a:endParaRPr lang="es-CO" sz="2800" dirty="0">
              <a:solidFill>
                <a:schemeClr val="tx1"/>
              </a:solidFill>
              <a:latin typeface="Century Gothic" panose="020B0502020202020204" pitchFamily="34" charset="0"/>
            </a:endParaRPr>
          </a:p>
          <a:p>
            <a:pPr marL="342900" indent="-342900">
              <a:buAutoNum type="arabicPeriod"/>
            </a:pPr>
            <a:endParaRPr lang="es-CO" sz="2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159116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71582"/>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328930"/>
            <a:ext cx="9947564" cy="1323439"/>
          </a:xfrm>
          <a:prstGeom prst="rect">
            <a:avLst/>
          </a:prstGeom>
          <a:noFill/>
        </p:spPr>
        <p:txBody>
          <a:bodyPr wrap="square" rtlCol="0">
            <a:spAutoFit/>
          </a:bodyPr>
          <a:lstStyle/>
          <a:p>
            <a:pPr algn="ctr"/>
            <a:r>
              <a:rPr lang="es-ES" sz="4000" b="0" i="0" dirty="0">
                <a:solidFill>
                  <a:schemeClr val="bg1"/>
                </a:solidFill>
                <a:effectLst/>
                <a:latin typeface="Century Gothic" panose="020B0502020202020204" pitchFamily="34" charset="0"/>
              </a:rPr>
              <a:t>Pasos para desarrollar un plan de Marketing estratégico-operativo:</a:t>
            </a:r>
            <a:endParaRPr lang="es-CO" sz="4000" b="1" dirty="0">
              <a:solidFill>
                <a:schemeClr val="bg1"/>
              </a:solidFill>
              <a:latin typeface="Century Gothic" panose="020B0502020202020204" pitchFamily="34" charset="0"/>
            </a:endParaRPr>
          </a:p>
        </p:txBody>
      </p:sp>
      <p:sp>
        <p:nvSpPr>
          <p:cNvPr id="4" name="Rectángulo 3">
            <a:extLst>
              <a:ext uri="{FF2B5EF4-FFF2-40B4-BE49-F238E27FC236}">
                <a16:creationId xmlns:a16="http://schemas.microsoft.com/office/drawing/2014/main" id="{E33DA492-3E0D-403B-8C44-01F90CBCE6C6}"/>
              </a:ext>
            </a:extLst>
          </p:cNvPr>
          <p:cNvSpPr/>
          <p:nvPr/>
        </p:nvSpPr>
        <p:spPr>
          <a:xfrm>
            <a:off x="382430" y="2687898"/>
            <a:ext cx="11440991" cy="31280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a:solidFill>
                  <a:schemeClr val="tx1"/>
                </a:solidFill>
                <a:effectLst>
                  <a:outerShdw blurRad="38100" dist="38100" dir="2700000" algn="tl">
                    <a:srgbClr val="000000">
                      <a:alpha val="43137"/>
                    </a:srgbClr>
                  </a:outerShdw>
                </a:effectLst>
                <a:latin typeface="Century Gothic" panose="020B0502020202020204" pitchFamily="34" charset="0"/>
              </a:rPr>
              <a:t>2. Analizar la competencia: </a:t>
            </a:r>
            <a:r>
              <a:rPr lang="es-ES" b="0" i="0" dirty="0">
                <a:solidFill>
                  <a:srgbClr val="666666"/>
                </a:solidFill>
                <a:effectLst/>
                <a:latin typeface="Century Gothic" panose="020B0502020202020204" pitchFamily="34" charset="0"/>
              </a:rPr>
              <a:t>El plan de marketing también contempla conocer a la competencia y analizar sus pasos, es de decir, qué hace y cómo. Esto te ayudará a determinar tus propias fortalezas, debilidades, oportunidades y amenazas.</a:t>
            </a:r>
            <a:endParaRPr lang="es-CO" sz="2800" dirty="0">
              <a:solidFill>
                <a:schemeClr val="tx1"/>
              </a:solidFill>
              <a:latin typeface="Century Gothic" panose="020B0502020202020204" pitchFamily="34" charset="0"/>
            </a:endParaRPr>
          </a:p>
          <a:p>
            <a:pPr marL="342900" indent="-342900">
              <a:buAutoNum type="arabicPeriod"/>
            </a:pPr>
            <a:endParaRPr lang="es-CO" sz="2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62116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B62BA26C-2060-4DE3-BF12-672DDBFC84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923" y="5959883"/>
            <a:ext cx="6828385" cy="932479"/>
          </a:xfrm>
          <a:prstGeom prst="rect">
            <a:avLst/>
          </a:prstGeom>
        </p:spPr>
      </p:pic>
      <p:sp>
        <p:nvSpPr>
          <p:cNvPr id="7" name="Rectángulo 6">
            <a:extLst>
              <a:ext uri="{FF2B5EF4-FFF2-40B4-BE49-F238E27FC236}">
                <a16:creationId xmlns:a16="http://schemas.microsoft.com/office/drawing/2014/main" id="{63118CAD-AB62-439E-B05B-D46CFB6E77A7}"/>
              </a:ext>
            </a:extLst>
          </p:cNvPr>
          <p:cNvSpPr/>
          <p:nvPr/>
        </p:nvSpPr>
        <p:spPr>
          <a:xfrm>
            <a:off x="13854" y="-71582"/>
            <a:ext cx="12178145" cy="2124465"/>
          </a:xfrm>
          <a:prstGeom prst="rect">
            <a:avLst/>
          </a:prstGeom>
          <a:solidFill>
            <a:srgbClr val="30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 name="Rectángulo 2">
            <a:extLst>
              <a:ext uri="{FF2B5EF4-FFF2-40B4-BE49-F238E27FC236}">
                <a16:creationId xmlns:a16="http://schemas.microsoft.com/office/drawing/2014/main" id="{4D223DE5-2884-47F0-89BE-F2C4C71448B3}"/>
              </a:ext>
            </a:extLst>
          </p:cNvPr>
          <p:cNvSpPr/>
          <p:nvPr/>
        </p:nvSpPr>
        <p:spPr>
          <a:xfrm>
            <a:off x="3962400" y="1859340"/>
            <a:ext cx="7600950" cy="461665"/>
          </a:xfrm>
          <a:prstGeom prst="rect">
            <a:avLst/>
          </a:prstGeom>
        </p:spPr>
        <p:txBody>
          <a:bodyPr wrap="square">
            <a:spAutoFit/>
          </a:bodyPr>
          <a:lstStyle/>
          <a:p>
            <a:pPr>
              <a:buFont typeface="Arial" panose="020B0604020202020204" pitchFamily="34" charset="0"/>
              <a:buChar char="•"/>
            </a:pPr>
            <a:endParaRPr lang="es-ES" sz="2400" b="0" i="0" dirty="0">
              <a:solidFill>
                <a:schemeClr val="bg1"/>
              </a:solidFill>
              <a:effectLst/>
              <a:latin typeface="Century Gothic" panose="020B0502020202020204" pitchFamily="34" charset="0"/>
            </a:endParaRPr>
          </a:p>
        </p:txBody>
      </p:sp>
      <p:sp>
        <p:nvSpPr>
          <p:cNvPr id="2" name="CuadroTexto 1">
            <a:extLst>
              <a:ext uri="{FF2B5EF4-FFF2-40B4-BE49-F238E27FC236}">
                <a16:creationId xmlns:a16="http://schemas.microsoft.com/office/drawing/2014/main" id="{358AC062-CF12-41B2-B8E9-488159BCF65D}"/>
              </a:ext>
            </a:extLst>
          </p:cNvPr>
          <p:cNvSpPr txBox="1"/>
          <p:nvPr/>
        </p:nvSpPr>
        <p:spPr>
          <a:xfrm>
            <a:off x="1129144" y="328930"/>
            <a:ext cx="9947564" cy="1323439"/>
          </a:xfrm>
          <a:prstGeom prst="rect">
            <a:avLst/>
          </a:prstGeom>
          <a:noFill/>
        </p:spPr>
        <p:txBody>
          <a:bodyPr wrap="square" rtlCol="0">
            <a:spAutoFit/>
          </a:bodyPr>
          <a:lstStyle/>
          <a:p>
            <a:pPr algn="ctr"/>
            <a:r>
              <a:rPr lang="es-ES" sz="4000" b="0" i="0" dirty="0">
                <a:solidFill>
                  <a:schemeClr val="bg1"/>
                </a:solidFill>
                <a:effectLst/>
                <a:latin typeface="Century Gothic" panose="020B0502020202020204" pitchFamily="34" charset="0"/>
              </a:rPr>
              <a:t>Pasos para desarrollar un plan de Marketing estratégico-operativo:</a:t>
            </a:r>
            <a:endParaRPr lang="es-CO" sz="4000" b="1" dirty="0">
              <a:solidFill>
                <a:schemeClr val="bg1"/>
              </a:solidFill>
              <a:latin typeface="Century Gothic" panose="020B0502020202020204" pitchFamily="34" charset="0"/>
            </a:endParaRPr>
          </a:p>
        </p:txBody>
      </p:sp>
      <p:sp>
        <p:nvSpPr>
          <p:cNvPr id="4" name="Rectángulo 3">
            <a:extLst>
              <a:ext uri="{FF2B5EF4-FFF2-40B4-BE49-F238E27FC236}">
                <a16:creationId xmlns:a16="http://schemas.microsoft.com/office/drawing/2014/main" id="{E33DA492-3E0D-403B-8C44-01F90CBCE6C6}"/>
              </a:ext>
            </a:extLst>
          </p:cNvPr>
          <p:cNvSpPr/>
          <p:nvPr/>
        </p:nvSpPr>
        <p:spPr>
          <a:xfrm>
            <a:off x="382430" y="2687898"/>
            <a:ext cx="11440991" cy="31280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a:solidFill>
                  <a:schemeClr val="tx1"/>
                </a:solidFill>
                <a:effectLst>
                  <a:outerShdw blurRad="38100" dist="38100" dir="2700000" algn="tl">
                    <a:srgbClr val="000000">
                      <a:alpha val="43137"/>
                    </a:srgbClr>
                  </a:outerShdw>
                </a:effectLst>
                <a:latin typeface="Century Gothic" panose="020B0502020202020204" pitchFamily="34" charset="0"/>
              </a:rPr>
              <a:t>3.  Definir propuesta de valor: </a:t>
            </a:r>
            <a:r>
              <a:rPr lang="es-ES" b="0" i="0" dirty="0">
                <a:solidFill>
                  <a:srgbClr val="666666"/>
                </a:solidFill>
                <a:effectLst/>
                <a:latin typeface="Century Gothic" panose="020B0502020202020204" pitchFamily="34" charset="0"/>
              </a:rPr>
              <a:t>Debes preguntarte qué valor entrega tu marca a tus clientes para poder definir tu propuesta. Es fundamental establecer una razón de peso por la que los potenciales clientes te comprarían a ti y no a la competencia. Definir esta propuesta, así como los objetivos te permitirá avanzar.</a:t>
            </a:r>
            <a:endParaRPr lang="es-CO" sz="2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93486357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1102</TotalTime>
  <Words>2067</Words>
  <Application>Microsoft Office PowerPoint</Application>
  <PresentationFormat>Panorámica</PresentationFormat>
  <Paragraphs>129</Paragraphs>
  <Slides>18</Slides>
  <Notes>11</Notes>
  <HiddenSlides>0</HiddenSlides>
  <MMClips>1</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vt:i4>
      </vt:variant>
    </vt:vector>
  </HeadingPairs>
  <TitlesOfParts>
    <vt:vector size="25" baseType="lpstr">
      <vt:lpstr>Arial</vt:lpstr>
      <vt:lpstr>Calibri</vt:lpstr>
      <vt:lpstr>Calibri Light</vt:lpstr>
      <vt:lpstr>Century Gothic</vt:lpstr>
      <vt:lpstr>Roboto</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Orden del día</dc:title>
  <dc:creator>Valentina Coley</dc:creator>
  <cp:lastModifiedBy>Valentina Coley</cp:lastModifiedBy>
  <cp:revision>34</cp:revision>
  <dcterms:created xsi:type="dcterms:W3CDTF">2021-07-13T19:16:20Z</dcterms:created>
  <dcterms:modified xsi:type="dcterms:W3CDTF">2021-08-04T22:51:51Z</dcterms:modified>
</cp:coreProperties>
</file>