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67" r:id="rId3"/>
    <p:sldId id="304" r:id="rId4"/>
    <p:sldId id="298" r:id="rId5"/>
    <p:sldId id="300" r:id="rId6"/>
    <p:sldId id="269" r:id="rId7"/>
    <p:sldId id="301" r:id="rId8"/>
    <p:sldId id="303" r:id="rId9"/>
    <p:sldId id="305" r:id="rId10"/>
    <p:sldId id="292" r:id="rId11"/>
    <p:sldId id="290" r:id="rId12"/>
    <p:sldId id="29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4D"/>
    <a:srgbClr val="54A4C9"/>
    <a:srgbClr val="30715D"/>
    <a:srgbClr val="0E8281"/>
    <a:srgbClr val="349594"/>
    <a:srgbClr val="85294E"/>
    <a:srgbClr val="FAEEF4"/>
    <a:srgbClr val="F4CD51"/>
    <a:srgbClr val="A7B754"/>
    <a:srgbClr val="F8C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B2A2E-B35E-0FA9-849A-478E22D0C27B}" v="10" dt="2021-08-05T18:49:23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4F0E5B24-B3CA-470C-8FF8-646B1D40C70F}"/>
    <pc:docChg chg="undo custSel addSld modSld">
      <pc:chgData name="Valentina Coley" userId="6215a152-8e28-4d70-a23b-f36faab8332e" providerId="ADAL" clId="{4F0E5B24-B3CA-470C-8FF8-646B1D40C70F}" dt="2021-08-05T20:35:10.395" v="64" actId="20577"/>
      <pc:docMkLst>
        <pc:docMk/>
      </pc:docMkLst>
      <pc:sldChg chg="addSp delSp modSp">
        <pc:chgData name="Valentina Coley" userId="6215a152-8e28-4d70-a23b-f36faab8332e" providerId="ADAL" clId="{4F0E5B24-B3CA-470C-8FF8-646B1D40C70F}" dt="2021-08-05T18:23:12.581" v="58" actId="1076"/>
        <pc:sldMkLst>
          <pc:docMk/>
          <pc:sldMk cId="803446740" sldId="267"/>
        </pc:sldMkLst>
        <pc:spChg chg="mod">
          <ac:chgData name="Valentina Coley" userId="6215a152-8e28-4d70-a23b-f36faab8332e" providerId="ADAL" clId="{4F0E5B24-B3CA-470C-8FF8-646B1D40C70F}" dt="2021-08-05T18:23:00.799" v="51" actId="1076"/>
          <ac:spMkLst>
            <pc:docMk/>
            <pc:sldMk cId="803446740" sldId="267"/>
            <ac:spMk id="5" creationId="{D1661C17-9802-4DFA-B4B1-D2C89B61F8D5}"/>
          </ac:spMkLst>
        </pc:spChg>
        <pc:spChg chg="del mod">
          <ac:chgData name="Valentina Coley" userId="6215a152-8e28-4d70-a23b-f36faab8332e" providerId="ADAL" clId="{4F0E5B24-B3CA-470C-8FF8-646B1D40C70F}" dt="2021-08-05T18:22:18.025" v="8" actId="478"/>
          <ac:spMkLst>
            <pc:docMk/>
            <pc:sldMk cId="803446740" sldId="267"/>
            <ac:spMk id="6" creationId="{B2C52A1C-364A-4A55-A1BF-F113A242570E}"/>
          </ac:spMkLst>
        </pc:spChg>
        <pc:spChg chg="add del mod">
          <ac:chgData name="Valentina Coley" userId="6215a152-8e28-4d70-a23b-f36faab8332e" providerId="ADAL" clId="{4F0E5B24-B3CA-470C-8FF8-646B1D40C70F}" dt="2021-08-05T18:23:04.350" v="54" actId="14100"/>
          <ac:spMkLst>
            <pc:docMk/>
            <pc:sldMk cId="803446740" sldId="267"/>
            <ac:spMk id="8" creationId="{F87D5639-6599-4988-A776-BBAD46C7849D}"/>
          </ac:spMkLst>
        </pc:spChg>
        <pc:picChg chg="add mod">
          <ac:chgData name="Valentina Coley" userId="6215a152-8e28-4d70-a23b-f36faab8332e" providerId="ADAL" clId="{4F0E5B24-B3CA-470C-8FF8-646B1D40C70F}" dt="2021-08-05T18:23:12.581" v="58" actId="1076"/>
          <ac:picMkLst>
            <pc:docMk/>
            <pc:sldMk cId="803446740" sldId="267"/>
            <ac:picMk id="1026" creationId="{527993C6-CB4E-4BC0-8BC5-DDF764CF5725}"/>
          </ac:picMkLst>
        </pc:picChg>
      </pc:sldChg>
      <pc:sldChg chg="modSp">
        <pc:chgData name="Valentina Coley" userId="6215a152-8e28-4d70-a23b-f36faab8332e" providerId="ADAL" clId="{4F0E5B24-B3CA-470C-8FF8-646B1D40C70F}" dt="2021-08-05T20:35:10.395" v="64" actId="20577"/>
        <pc:sldMkLst>
          <pc:docMk/>
          <pc:sldMk cId="1099125934" sldId="291"/>
        </pc:sldMkLst>
        <pc:spChg chg="mod">
          <ac:chgData name="Valentina Coley" userId="6215a152-8e28-4d70-a23b-f36faab8332e" providerId="ADAL" clId="{4F0E5B24-B3CA-470C-8FF8-646B1D40C70F}" dt="2021-08-05T20:35:10.395" v="64" actId="20577"/>
          <ac:spMkLst>
            <pc:docMk/>
            <pc:sldMk cId="1099125934" sldId="291"/>
            <ac:spMk id="4" creationId="{E33DA492-3E0D-403B-8C44-01F90CBCE6C6}"/>
          </ac:spMkLst>
        </pc:spChg>
      </pc:sldChg>
      <pc:sldChg chg="addSp modSp add">
        <pc:chgData name="Valentina Coley" userId="6215a152-8e28-4d70-a23b-f36faab8332e" providerId="ADAL" clId="{4F0E5B24-B3CA-470C-8FF8-646B1D40C70F}" dt="2021-08-05T18:22:01.274" v="1" actId="931"/>
        <pc:sldMkLst>
          <pc:docMk/>
          <pc:sldMk cId="1050187129" sldId="294"/>
        </pc:sldMkLst>
        <pc:picChg chg="add mod">
          <ac:chgData name="Valentina Coley" userId="6215a152-8e28-4d70-a23b-f36faab8332e" providerId="ADAL" clId="{4F0E5B24-B3CA-470C-8FF8-646B1D40C70F}" dt="2021-08-05T18:22:01.274" v="1" actId="931"/>
          <ac:picMkLst>
            <pc:docMk/>
            <pc:sldMk cId="1050187129" sldId="294"/>
            <ac:picMk id="5" creationId="{3C4EBE73-2DBD-4906-AE7D-57FAC629980B}"/>
          </ac:picMkLst>
        </pc:picChg>
      </pc:sldChg>
      <pc:sldChg chg="add">
        <pc:chgData name="Valentina Coley" userId="6215a152-8e28-4d70-a23b-f36faab8332e" providerId="ADAL" clId="{4F0E5B24-B3CA-470C-8FF8-646B1D40C70F}" dt="2021-08-05T18:22:06.515" v="2"/>
        <pc:sldMkLst>
          <pc:docMk/>
          <pc:sldMk cId="405207331" sldId="295"/>
        </pc:sldMkLst>
      </pc:sldChg>
      <pc:sldChg chg="modSp add">
        <pc:chgData name="Valentina Coley" userId="6215a152-8e28-4d70-a23b-f36faab8332e" providerId="ADAL" clId="{4F0E5B24-B3CA-470C-8FF8-646B1D40C70F}" dt="2021-08-05T18:33:47.815" v="60" actId="207"/>
        <pc:sldMkLst>
          <pc:docMk/>
          <pc:sldMk cId="686780514" sldId="297"/>
        </pc:sldMkLst>
        <pc:spChg chg="mod">
          <ac:chgData name="Valentina Coley" userId="6215a152-8e28-4d70-a23b-f36faab8332e" providerId="ADAL" clId="{4F0E5B24-B3CA-470C-8FF8-646B1D40C70F}" dt="2021-08-05T18:33:47.815" v="60" actId="207"/>
          <ac:spMkLst>
            <pc:docMk/>
            <pc:sldMk cId="686780514" sldId="297"/>
            <ac:spMk id="6" creationId="{2EDB2D83-A0D0-4579-9AB1-4E046D650F09}"/>
          </ac:spMkLst>
        </pc:spChg>
      </pc:sldChg>
      <pc:sldChg chg="modSp add">
        <pc:chgData name="Valentina Coley" userId="6215a152-8e28-4d70-a23b-f36faab8332e" providerId="ADAL" clId="{4F0E5B24-B3CA-470C-8FF8-646B1D40C70F}" dt="2021-08-05T18:33:51.845" v="62" actId="207"/>
        <pc:sldMkLst>
          <pc:docMk/>
          <pc:sldMk cId="1253345374" sldId="298"/>
        </pc:sldMkLst>
        <pc:spChg chg="mod">
          <ac:chgData name="Valentina Coley" userId="6215a152-8e28-4d70-a23b-f36faab8332e" providerId="ADAL" clId="{4F0E5B24-B3CA-470C-8FF8-646B1D40C70F}" dt="2021-08-05T18:33:51.845" v="62" actId="207"/>
          <ac:spMkLst>
            <pc:docMk/>
            <pc:sldMk cId="1253345374" sldId="298"/>
            <ac:spMk id="6" creationId="{2EDB2D83-A0D0-4579-9AB1-4E046D650F09}"/>
          </ac:spMkLst>
        </pc:spChg>
      </pc:sldChg>
    </pc:docChg>
  </pc:docChgLst>
  <pc:docChgLst>
    <pc:chgData name="Valentina Coley" userId="6215a152-8e28-4d70-a23b-f36faab8332e" providerId="ADAL" clId="{619E4F22-7743-497A-9FCE-B7ABC0CD5553}"/>
    <pc:docChg chg="undo custSel addSld delSld modSld">
      <pc:chgData name="Valentina Coley" userId="6215a152-8e28-4d70-a23b-f36faab8332e" providerId="ADAL" clId="{619E4F22-7743-497A-9FCE-B7ABC0CD5553}" dt="2021-08-05T16:32:57.962" v="141" actId="1076"/>
      <pc:docMkLst>
        <pc:docMk/>
      </pc:docMkLst>
      <pc:sldChg chg="modSp">
        <pc:chgData name="Valentina Coley" userId="6215a152-8e28-4d70-a23b-f36faab8332e" providerId="ADAL" clId="{619E4F22-7743-497A-9FCE-B7ABC0CD5553}" dt="2021-08-05T16:32:57.798" v="140" actId="1076"/>
        <pc:sldMkLst>
          <pc:docMk/>
          <pc:sldMk cId="803446740" sldId="267"/>
        </pc:sldMkLst>
        <pc:spChg chg="mod">
          <ac:chgData name="Valentina Coley" userId="6215a152-8e28-4d70-a23b-f36faab8332e" providerId="ADAL" clId="{619E4F22-7743-497A-9FCE-B7ABC0CD5553}" dt="2021-08-05T16:32:57.798" v="140" actId="1076"/>
          <ac:spMkLst>
            <pc:docMk/>
            <pc:sldMk cId="803446740" sldId="267"/>
            <ac:spMk id="8" creationId="{F87D5639-6599-4988-A776-BBAD46C7849D}"/>
          </ac:spMkLst>
        </pc:spChg>
      </pc:sldChg>
      <pc:sldChg chg="modSp">
        <pc:chgData name="Valentina Coley" userId="6215a152-8e28-4d70-a23b-f36faab8332e" providerId="ADAL" clId="{619E4F22-7743-497A-9FCE-B7ABC0CD5553}" dt="2021-08-05T16:32:57.470" v="139" actId="1076"/>
        <pc:sldMkLst>
          <pc:docMk/>
          <pc:sldMk cId="3943670214" sldId="269"/>
        </pc:sldMkLst>
        <pc:spChg chg="mod">
          <ac:chgData name="Valentina Coley" userId="6215a152-8e28-4d70-a23b-f36faab8332e" providerId="ADAL" clId="{619E4F22-7743-497A-9FCE-B7ABC0CD5553}" dt="2021-08-05T16:32:57.470" v="139" actId="1076"/>
          <ac:spMkLst>
            <pc:docMk/>
            <pc:sldMk cId="3943670214" sldId="269"/>
            <ac:spMk id="6" creationId="{2EDB2D83-A0D0-4579-9AB1-4E046D650F09}"/>
          </ac:spMkLst>
        </pc:spChg>
      </pc:sldChg>
      <pc:sldChg chg="modSp">
        <pc:chgData name="Valentina Coley" userId="6215a152-8e28-4d70-a23b-f36faab8332e" providerId="ADAL" clId="{619E4F22-7743-497A-9FCE-B7ABC0CD5553}" dt="2021-08-05T16:32:57.129" v="138" actId="1076"/>
        <pc:sldMkLst>
          <pc:docMk/>
          <pc:sldMk cId="1085736344" sldId="275"/>
        </pc:sldMkLst>
        <pc:spChg chg="mod">
          <ac:chgData name="Valentina Coley" userId="6215a152-8e28-4d70-a23b-f36faab8332e" providerId="ADAL" clId="{619E4F22-7743-497A-9FCE-B7ABC0CD5553}" dt="2021-08-05T16:32:57.129" v="138" actId="1076"/>
          <ac:spMkLst>
            <pc:docMk/>
            <pc:sldMk cId="1085736344" sldId="275"/>
            <ac:spMk id="7" creationId="{63118CAD-AB62-439E-B05B-D46CFB6E77A7}"/>
          </ac:spMkLst>
        </pc:spChg>
      </pc:sldChg>
      <pc:sldChg chg="modSp">
        <pc:chgData name="Valentina Coley" userId="6215a152-8e28-4d70-a23b-f36faab8332e" providerId="ADAL" clId="{619E4F22-7743-497A-9FCE-B7ABC0CD5553}" dt="2021-08-05T16:32:56.826" v="137" actId="207"/>
        <pc:sldMkLst>
          <pc:docMk/>
          <pc:sldMk cId="381035649" sldId="277"/>
        </pc:sldMkLst>
        <pc:graphicFrameChg chg="modGraphic">
          <ac:chgData name="Valentina Coley" userId="6215a152-8e28-4d70-a23b-f36faab8332e" providerId="ADAL" clId="{619E4F22-7743-497A-9FCE-B7ABC0CD5553}" dt="2021-08-05T16:32:56.826" v="137" actId="207"/>
          <ac:graphicFrameMkLst>
            <pc:docMk/>
            <pc:sldMk cId="381035649" sldId="277"/>
            <ac:graphicFrameMk id="2" creationId="{B69B567A-1EFB-4F40-9BBE-09C06356ED47}"/>
          </ac:graphicFrameMkLst>
        </pc:graphicFrameChg>
      </pc:sldChg>
      <pc:sldChg chg="modSp">
        <pc:chgData name="Valentina Coley" userId="6215a152-8e28-4d70-a23b-f36faab8332e" providerId="ADAL" clId="{619E4F22-7743-497A-9FCE-B7ABC0CD5553}" dt="2021-08-05T16:32:56.684" v="136" actId="1076"/>
        <pc:sldMkLst>
          <pc:docMk/>
          <pc:sldMk cId="2159116023" sldId="280"/>
        </pc:sldMkLst>
        <pc:spChg chg="mod">
          <ac:chgData name="Valentina Coley" userId="6215a152-8e28-4d70-a23b-f36faab8332e" providerId="ADAL" clId="{619E4F22-7743-497A-9FCE-B7ABC0CD5553}" dt="2021-08-05T16:32:56.684" v="136" actId="1076"/>
          <ac:spMkLst>
            <pc:docMk/>
            <pc:sldMk cId="2159116023" sldId="280"/>
            <ac:spMk id="7" creationId="{63118CAD-AB62-439E-B05B-D46CFB6E77A7}"/>
          </ac:spMkLst>
        </pc:spChg>
      </pc:sldChg>
      <pc:sldChg chg="modSp">
        <pc:chgData name="Valentina Coley" userId="6215a152-8e28-4d70-a23b-f36faab8332e" providerId="ADAL" clId="{619E4F22-7743-497A-9FCE-B7ABC0CD5553}" dt="2021-08-05T16:31:58.936" v="124" actId="207"/>
        <pc:sldMkLst>
          <pc:docMk/>
          <pc:sldMk cId="621169122" sldId="282"/>
        </pc:sldMkLst>
        <pc:spChg chg="mod">
          <ac:chgData name="Valentina Coley" userId="6215a152-8e28-4d70-a23b-f36faab8332e" providerId="ADAL" clId="{619E4F22-7743-497A-9FCE-B7ABC0CD5553}" dt="2021-08-05T16:31:58.936" v="124" actId="207"/>
          <ac:spMkLst>
            <pc:docMk/>
            <pc:sldMk cId="621169122" sldId="282"/>
            <ac:spMk id="7" creationId="{63118CAD-AB62-439E-B05B-D46CFB6E77A7}"/>
          </ac:spMkLst>
        </pc:spChg>
      </pc:sldChg>
      <pc:sldChg chg="modSp">
        <pc:chgData name="Valentina Coley" userId="6215a152-8e28-4d70-a23b-f36faab8332e" providerId="ADAL" clId="{619E4F22-7743-497A-9FCE-B7ABC0CD5553}" dt="2021-08-05T16:32:03.992" v="125" actId="207"/>
        <pc:sldMkLst>
          <pc:docMk/>
          <pc:sldMk cId="934863575" sldId="283"/>
        </pc:sldMkLst>
        <pc:spChg chg="mod">
          <ac:chgData name="Valentina Coley" userId="6215a152-8e28-4d70-a23b-f36faab8332e" providerId="ADAL" clId="{619E4F22-7743-497A-9FCE-B7ABC0CD5553}" dt="2021-08-05T16:32:03.992" v="125" actId="207"/>
          <ac:spMkLst>
            <pc:docMk/>
            <pc:sldMk cId="934863575" sldId="283"/>
            <ac:spMk id="7" creationId="{63118CAD-AB62-439E-B05B-D46CFB6E77A7}"/>
          </ac:spMkLst>
        </pc:spChg>
      </pc:sldChg>
      <pc:sldChg chg="modSp">
        <pc:chgData name="Valentina Coley" userId="6215a152-8e28-4d70-a23b-f36faab8332e" providerId="ADAL" clId="{619E4F22-7743-497A-9FCE-B7ABC0CD5553}" dt="2021-08-05T16:32:07.423" v="126" actId="207"/>
        <pc:sldMkLst>
          <pc:docMk/>
          <pc:sldMk cId="3223520773" sldId="284"/>
        </pc:sldMkLst>
        <pc:spChg chg="mod">
          <ac:chgData name="Valentina Coley" userId="6215a152-8e28-4d70-a23b-f36faab8332e" providerId="ADAL" clId="{619E4F22-7743-497A-9FCE-B7ABC0CD5553}" dt="2021-08-05T16:32:07.423" v="126" actId="207"/>
          <ac:spMkLst>
            <pc:docMk/>
            <pc:sldMk cId="3223520773" sldId="284"/>
            <ac:spMk id="7" creationId="{63118CAD-AB62-439E-B05B-D46CFB6E77A7}"/>
          </ac:spMkLst>
        </pc:spChg>
      </pc:sldChg>
      <pc:sldChg chg="addSp delSp modSp add del">
        <pc:chgData name="Valentina Coley" userId="6215a152-8e28-4d70-a23b-f36faab8332e" providerId="ADAL" clId="{619E4F22-7743-497A-9FCE-B7ABC0CD5553}" dt="2021-08-05T16:32:55.224" v="135" actId="478"/>
        <pc:sldMkLst>
          <pc:docMk/>
          <pc:sldMk cId="1012661689" sldId="287"/>
        </pc:sldMkLst>
        <pc:spChg chg="add del mod">
          <ac:chgData name="Valentina Coley" userId="6215a152-8e28-4d70-a23b-f36faab8332e" providerId="ADAL" clId="{619E4F22-7743-497A-9FCE-B7ABC0CD5553}" dt="2021-08-05T16:32:55.224" v="135" actId="478"/>
          <ac:spMkLst>
            <pc:docMk/>
            <pc:sldMk cId="1012661689" sldId="287"/>
            <ac:spMk id="2" creationId="{358AC062-CF12-41B2-B8E9-488159BCF65D}"/>
          </ac:spMkLst>
        </pc:spChg>
      </pc:sldChg>
      <pc:sldChg chg="modSp">
        <pc:chgData name="Valentina Coley" userId="6215a152-8e28-4d70-a23b-f36faab8332e" providerId="ADAL" clId="{619E4F22-7743-497A-9FCE-B7ABC0CD5553}" dt="2021-08-05T16:32:31.845" v="133" actId="207"/>
        <pc:sldMkLst>
          <pc:docMk/>
          <pc:sldMk cId="314456614" sldId="290"/>
        </pc:sldMkLst>
        <pc:spChg chg="mod">
          <ac:chgData name="Valentina Coley" userId="6215a152-8e28-4d70-a23b-f36faab8332e" providerId="ADAL" clId="{619E4F22-7743-497A-9FCE-B7ABC0CD5553}" dt="2021-08-05T16:32:31.845" v="133" actId="207"/>
          <ac:spMkLst>
            <pc:docMk/>
            <pc:sldMk cId="314456614" sldId="290"/>
            <ac:spMk id="7" creationId="{63118CAD-AB62-439E-B05B-D46CFB6E77A7}"/>
          </ac:spMkLst>
        </pc:spChg>
      </pc:sldChg>
      <pc:sldChg chg="modSp add">
        <pc:chgData name="Valentina Coley" userId="6215a152-8e28-4d70-a23b-f36faab8332e" providerId="ADAL" clId="{619E4F22-7743-497A-9FCE-B7ABC0CD5553}" dt="2021-08-05T16:32:11.872" v="127" actId="207"/>
        <pc:sldMkLst>
          <pc:docMk/>
          <pc:sldMk cId="1099125934" sldId="291"/>
        </pc:sldMkLst>
        <pc:spChg chg="mod">
          <ac:chgData name="Valentina Coley" userId="6215a152-8e28-4d70-a23b-f36faab8332e" providerId="ADAL" clId="{619E4F22-7743-497A-9FCE-B7ABC0CD5553}" dt="2021-08-05T16:20:52.307" v="30" actId="20577"/>
          <ac:spMkLst>
            <pc:docMk/>
            <pc:sldMk cId="1099125934" sldId="291"/>
            <ac:spMk id="4" creationId="{E33DA492-3E0D-403B-8C44-01F90CBCE6C6}"/>
          </ac:spMkLst>
        </pc:spChg>
        <pc:spChg chg="mod">
          <ac:chgData name="Valentina Coley" userId="6215a152-8e28-4d70-a23b-f36faab8332e" providerId="ADAL" clId="{619E4F22-7743-497A-9FCE-B7ABC0CD5553}" dt="2021-08-05T16:32:11.872" v="127" actId="207"/>
          <ac:spMkLst>
            <pc:docMk/>
            <pc:sldMk cId="1099125934" sldId="291"/>
            <ac:spMk id="7" creationId="{63118CAD-AB62-439E-B05B-D46CFB6E77A7}"/>
          </ac:spMkLst>
        </pc:spChg>
      </pc:sldChg>
      <pc:sldChg chg="addSp delSp modSp add">
        <pc:chgData name="Valentina Coley" userId="6215a152-8e28-4d70-a23b-f36faab8332e" providerId="ADAL" clId="{619E4F22-7743-497A-9FCE-B7ABC0CD5553}" dt="2021-08-05T16:32:57.962" v="141" actId="1076"/>
        <pc:sldMkLst>
          <pc:docMk/>
          <pc:sldMk cId="3235493851" sldId="292"/>
        </pc:sldMkLst>
        <pc:spChg chg="mod">
          <ac:chgData name="Valentina Coley" userId="6215a152-8e28-4d70-a23b-f36faab8332e" providerId="ADAL" clId="{619E4F22-7743-497A-9FCE-B7ABC0CD5553}" dt="2021-08-05T16:25:48.875" v="59" actId="20577"/>
          <ac:spMkLst>
            <pc:docMk/>
            <pc:sldMk cId="3235493851" sldId="292"/>
            <ac:spMk id="2" creationId="{358AC062-CF12-41B2-B8E9-488159BCF65D}"/>
          </ac:spMkLst>
        </pc:spChg>
        <pc:spChg chg="del mod">
          <ac:chgData name="Valentina Coley" userId="6215a152-8e28-4d70-a23b-f36faab8332e" providerId="ADAL" clId="{619E4F22-7743-497A-9FCE-B7ABC0CD5553}" dt="2021-08-05T16:25:51.715" v="61" actId="478"/>
          <ac:spMkLst>
            <pc:docMk/>
            <pc:sldMk cId="3235493851" sldId="292"/>
            <ac:spMk id="4" creationId="{E33DA492-3E0D-403B-8C44-01F90CBCE6C6}"/>
          </ac:spMkLst>
        </pc:spChg>
        <pc:spChg chg="add mod">
          <ac:chgData name="Valentina Coley" userId="6215a152-8e28-4d70-a23b-f36faab8332e" providerId="ADAL" clId="{619E4F22-7743-497A-9FCE-B7ABC0CD5553}" dt="2021-08-05T16:30:56.882" v="113" actId="1076"/>
          <ac:spMkLst>
            <pc:docMk/>
            <pc:sldMk cId="3235493851" sldId="292"/>
            <ac:spMk id="5" creationId="{53AC59B5-E8A4-4F98-9DA1-8E793F4086AF}"/>
          </ac:spMkLst>
        </pc:spChg>
        <pc:spChg chg="mod">
          <ac:chgData name="Valentina Coley" userId="6215a152-8e28-4d70-a23b-f36faab8332e" providerId="ADAL" clId="{619E4F22-7743-497A-9FCE-B7ABC0CD5553}" dt="2021-08-05T16:32:15.892" v="128" actId="207"/>
          <ac:spMkLst>
            <pc:docMk/>
            <pc:sldMk cId="3235493851" sldId="292"/>
            <ac:spMk id="7" creationId="{63118CAD-AB62-439E-B05B-D46CFB6E77A7}"/>
          </ac:spMkLst>
        </pc:spChg>
        <pc:spChg chg="add mod">
          <ac:chgData name="Valentina Coley" userId="6215a152-8e28-4d70-a23b-f36faab8332e" providerId="ADAL" clId="{619E4F22-7743-497A-9FCE-B7ABC0CD5553}" dt="2021-08-05T16:27:10.690" v="69" actId="1076"/>
          <ac:spMkLst>
            <pc:docMk/>
            <pc:sldMk cId="3235493851" sldId="292"/>
            <ac:spMk id="8" creationId="{6196D69E-F2D6-4D2E-9661-97AF22A6EF0E}"/>
          </ac:spMkLst>
        </pc:spChg>
        <pc:spChg chg="add mod">
          <ac:chgData name="Valentina Coley" userId="6215a152-8e28-4d70-a23b-f36faab8332e" providerId="ADAL" clId="{619E4F22-7743-497A-9FCE-B7ABC0CD5553}" dt="2021-08-05T16:32:57.962" v="141" actId="1076"/>
          <ac:spMkLst>
            <pc:docMk/>
            <pc:sldMk cId="3235493851" sldId="292"/>
            <ac:spMk id="9" creationId="{AAFC9756-18D1-47E0-AEC8-D32A6F7224FA}"/>
          </ac:spMkLst>
        </pc:spChg>
        <pc:spChg chg="add del mod">
          <ac:chgData name="Valentina Coley" userId="6215a152-8e28-4d70-a23b-f36faab8332e" providerId="ADAL" clId="{619E4F22-7743-497A-9FCE-B7ABC0CD5553}" dt="2021-08-05T16:29:44.376" v="105" actId="478"/>
          <ac:spMkLst>
            <pc:docMk/>
            <pc:sldMk cId="3235493851" sldId="292"/>
            <ac:spMk id="10" creationId="{0BC4A8C9-CC21-4C18-BA6C-B3304D46C91B}"/>
          </ac:spMkLst>
        </pc:spChg>
        <pc:picChg chg="add del mod modCrop">
          <ac:chgData name="Valentina Coley" userId="6215a152-8e28-4d70-a23b-f36faab8332e" providerId="ADAL" clId="{619E4F22-7743-497A-9FCE-B7ABC0CD5553}" dt="2021-08-05T16:26:56.441" v="67" actId="478"/>
          <ac:picMkLst>
            <pc:docMk/>
            <pc:sldMk cId="3235493851" sldId="292"/>
            <ac:picMk id="6" creationId="{394FB855-0D76-4F08-BD31-B3A7EB2778B7}"/>
          </ac:picMkLst>
        </pc:picChg>
        <pc:picChg chg="add del mod">
          <ac:chgData name="Valentina Coley" userId="6215a152-8e28-4d70-a23b-f36faab8332e" providerId="ADAL" clId="{619E4F22-7743-497A-9FCE-B7ABC0CD5553}" dt="2021-08-05T16:30:53.730" v="112" actId="478"/>
          <ac:picMkLst>
            <pc:docMk/>
            <pc:sldMk cId="3235493851" sldId="292"/>
            <ac:picMk id="12" creationId="{15DD2367-C994-401B-B855-C8C916961FF7}"/>
          </ac:picMkLst>
        </pc:picChg>
      </pc:sldChg>
      <pc:sldChg chg="addSp delSp modSp add">
        <pc:chgData name="Valentina Coley" userId="6215a152-8e28-4d70-a23b-f36faab8332e" providerId="ADAL" clId="{619E4F22-7743-497A-9FCE-B7ABC0CD5553}" dt="2021-08-05T16:32:20.273" v="129" actId="207"/>
        <pc:sldMkLst>
          <pc:docMk/>
          <pc:sldMk cId="1709600253" sldId="293"/>
        </pc:sldMkLst>
        <pc:spChg chg="del">
          <ac:chgData name="Valentina Coley" userId="6215a152-8e28-4d70-a23b-f36faab8332e" providerId="ADAL" clId="{619E4F22-7743-497A-9FCE-B7ABC0CD5553}" dt="2021-08-05T16:28:42.777" v="86" actId="478"/>
          <ac:spMkLst>
            <pc:docMk/>
            <pc:sldMk cId="1709600253" sldId="293"/>
            <ac:spMk id="5" creationId="{53AC59B5-E8A4-4F98-9DA1-8E793F4086AF}"/>
          </ac:spMkLst>
        </pc:spChg>
        <pc:spChg chg="mod">
          <ac:chgData name="Valentina Coley" userId="6215a152-8e28-4d70-a23b-f36faab8332e" providerId="ADAL" clId="{619E4F22-7743-497A-9FCE-B7ABC0CD5553}" dt="2021-08-05T16:32:20.273" v="129" actId="207"/>
          <ac:spMkLst>
            <pc:docMk/>
            <pc:sldMk cId="1709600253" sldId="293"/>
            <ac:spMk id="7" creationId="{63118CAD-AB62-439E-B05B-D46CFB6E77A7}"/>
          </ac:spMkLst>
        </pc:spChg>
        <pc:spChg chg="del mod">
          <ac:chgData name="Valentina Coley" userId="6215a152-8e28-4d70-a23b-f36faab8332e" providerId="ADAL" clId="{619E4F22-7743-497A-9FCE-B7ABC0CD5553}" dt="2021-08-05T16:28:45.351" v="88" actId="478"/>
          <ac:spMkLst>
            <pc:docMk/>
            <pc:sldMk cId="1709600253" sldId="293"/>
            <ac:spMk id="8" creationId="{6196D69E-F2D6-4D2E-9661-97AF22A6EF0E}"/>
          </ac:spMkLst>
        </pc:spChg>
        <pc:spChg chg="del mod">
          <ac:chgData name="Valentina Coley" userId="6215a152-8e28-4d70-a23b-f36faab8332e" providerId="ADAL" clId="{619E4F22-7743-497A-9FCE-B7ABC0CD5553}" dt="2021-08-05T16:28:47.713" v="90" actId="478"/>
          <ac:spMkLst>
            <pc:docMk/>
            <pc:sldMk cId="1709600253" sldId="293"/>
            <ac:spMk id="9" creationId="{AAFC9756-18D1-47E0-AEC8-D32A6F7224FA}"/>
          </ac:spMkLst>
        </pc:spChg>
        <pc:spChg chg="mod">
          <ac:chgData name="Valentina Coley" userId="6215a152-8e28-4d70-a23b-f36faab8332e" providerId="ADAL" clId="{619E4F22-7743-497A-9FCE-B7ABC0CD5553}" dt="2021-08-05T16:29:38.479" v="104" actId="12"/>
          <ac:spMkLst>
            <pc:docMk/>
            <pc:sldMk cId="1709600253" sldId="293"/>
            <ac:spMk id="10" creationId="{0BC4A8C9-CC21-4C18-BA6C-B3304D46C91B}"/>
          </ac:spMkLst>
        </pc:spChg>
        <pc:picChg chg="add mod modCrop">
          <ac:chgData name="Valentina Coley" userId="6215a152-8e28-4d70-a23b-f36faab8332e" providerId="ADAL" clId="{619E4F22-7743-497A-9FCE-B7ABC0CD5553}" dt="2021-08-05T16:29:21.393" v="98" actId="14100"/>
          <ac:picMkLst>
            <pc:docMk/>
            <pc:sldMk cId="1709600253" sldId="293"/>
            <ac:picMk id="6" creationId="{8AEF45C8-EF5A-4B3C-8838-E534B1C7D6BD}"/>
          </ac:picMkLst>
        </pc:picChg>
      </pc:sldChg>
    </pc:docChg>
  </pc:docChgLst>
  <pc:docChgLst>
    <pc:chgData name="Valentina Coley" userId="6215a152-8e28-4d70-a23b-f36faab8332e" providerId="ADAL" clId="{18A41E13-D2C0-41C5-8435-914A3C16CCD4}"/>
    <pc:docChg chg="custSel modSld">
      <pc:chgData name="Valentina Coley" userId="6215a152-8e28-4d70-a23b-f36faab8332e" providerId="ADAL" clId="{18A41E13-D2C0-41C5-8435-914A3C16CCD4}" dt="2021-08-04T20:50:11.471" v="7" actId="1076"/>
      <pc:docMkLst>
        <pc:docMk/>
      </pc:docMkLst>
      <pc:sldChg chg="addSp delSp modSp">
        <pc:chgData name="Valentina Coley" userId="6215a152-8e28-4d70-a23b-f36faab8332e" providerId="ADAL" clId="{18A41E13-D2C0-41C5-8435-914A3C16CCD4}" dt="2021-08-04T20:50:11.471" v="7" actId="1076"/>
        <pc:sldMkLst>
          <pc:docMk/>
          <pc:sldMk cId="800611438" sldId="271"/>
        </pc:sldMkLst>
        <pc:picChg chg="add mod">
          <ac:chgData name="Valentina Coley" userId="6215a152-8e28-4d70-a23b-f36faab8332e" providerId="ADAL" clId="{18A41E13-D2C0-41C5-8435-914A3C16CCD4}" dt="2021-08-04T20:50:11.471" v="7" actId="1076"/>
          <ac:picMkLst>
            <pc:docMk/>
            <pc:sldMk cId="800611438" sldId="271"/>
            <ac:picMk id="5" creationId="{8C3544F1-A2D9-48FA-948E-18B66FC44834}"/>
          </ac:picMkLst>
        </pc:picChg>
        <pc:picChg chg="del">
          <ac:chgData name="Valentina Coley" userId="6215a152-8e28-4d70-a23b-f36faab8332e" providerId="ADAL" clId="{18A41E13-D2C0-41C5-8435-914A3C16CCD4}" dt="2021-08-04T20:49:39.165" v="0" actId="478"/>
          <ac:picMkLst>
            <pc:docMk/>
            <pc:sldMk cId="800611438" sldId="271"/>
            <ac:picMk id="1028" creationId="{79B734D9-D8EE-4830-9E4F-32973141456A}"/>
          </ac:picMkLst>
        </pc:picChg>
      </pc:sldChg>
    </pc:docChg>
  </pc:docChgLst>
  <pc:docChgLst>
    <pc:chgData name="Valentina Coley" userId="S::valentina.coley@cubosocial.org::6215a152-8e28-4d70-a23b-f36faab8332e" providerId="AD" clId="Web-{CD0B2A2E-B35E-0FA9-849A-478E22D0C27B}"/>
    <pc:docChg chg="addSld modSld">
      <pc:chgData name="Valentina Coley" userId="S::valentina.coley@cubosocial.org::6215a152-8e28-4d70-a23b-f36faab8332e" providerId="AD" clId="Web-{CD0B2A2E-B35E-0FA9-849A-478E22D0C27B}" dt="2021-08-05T18:49:23.891" v="9" actId="14100"/>
      <pc:docMkLst>
        <pc:docMk/>
      </pc:docMkLst>
      <pc:sldChg chg="addSp delSp modSp add replId">
        <pc:chgData name="Valentina Coley" userId="S::valentina.coley@cubosocial.org::6215a152-8e28-4d70-a23b-f36faab8332e" providerId="AD" clId="Web-{CD0B2A2E-B35E-0FA9-849A-478E22D0C27B}" dt="2021-08-05T18:49:23.891" v="9" actId="14100"/>
        <pc:sldMkLst>
          <pc:docMk/>
          <pc:sldMk cId="332270094" sldId="299"/>
        </pc:sldMkLst>
        <pc:spChg chg="del">
          <ac:chgData name="Valentina Coley" userId="S::valentina.coley@cubosocial.org::6215a152-8e28-4d70-a23b-f36faab8332e" providerId="AD" clId="Web-{CD0B2A2E-B35E-0FA9-849A-478E22D0C27B}" dt="2021-08-05T18:49:08.641" v="3"/>
          <ac:spMkLst>
            <pc:docMk/>
            <pc:sldMk cId="332270094" sldId="299"/>
            <ac:spMk id="2" creationId="{358AC062-CF12-41B2-B8E9-488159BCF65D}"/>
          </ac:spMkLst>
        </pc:spChg>
        <pc:spChg chg="del">
          <ac:chgData name="Valentina Coley" userId="S::valentina.coley@cubosocial.org::6215a152-8e28-4d70-a23b-f36faab8332e" providerId="AD" clId="Web-{CD0B2A2E-B35E-0FA9-849A-478E22D0C27B}" dt="2021-08-05T18:49:05.578" v="2"/>
          <ac:spMkLst>
            <pc:docMk/>
            <pc:sldMk cId="332270094" sldId="299"/>
            <ac:spMk id="10" creationId="{0BC4A8C9-CC21-4C18-BA6C-B3304D46C91B}"/>
          </ac:spMkLst>
        </pc:spChg>
        <pc:picChg chg="add mod">
          <ac:chgData name="Valentina Coley" userId="S::valentina.coley@cubosocial.org::6215a152-8e28-4d70-a23b-f36faab8332e" providerId="AD" clId="Web-{CD0B2A2E-B35E-0FA9-849A-478E22D0C27B}" dt="2021-08-05T18:49:23.891" v="9" actId="14100"/>
          <ac:picMkLst>
            <pc:docMk/>
            <pc:sldMk cId="332270094" sldId="299"/>
            <ac:picMk id="4" creationId="{B4B71655-3D36-4C3E-8BE2-9F097F2378DF}"/>
          </ac:picMkLst>
        </pc:picChg>
        <pc:picChg chg="del">
          <ac:chgData name="Valentina Coley" userId="S::valentina.coley@cubosocial.org::6215a152-8e28-4d70-a23b-f36faab8332e" providerId="AD" clId="Web-{CD0B2A2E-B35E-0FA9-849A-478E22D0C27B}" dt="2021-08-05T18:49:03.297" v="1"/>
          <ac:picMkLst>
            <pc:docMk/>
            <pc:sldMk cId="332270094" sldId="299"/>
            <ac:picMk id="6" creationId="{8AEF45C8-EF5A-4B3C-8838-E534B1C7D6B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1B217-A081-45E1-827D-0AF357177FE9}" type="doc">
      <dgm:prSet loTypeId="urn:microsoft.com/office/officeart/2005/8/layout/cycle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C259CA03-9A03-4101-A98E-9F434C376431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Es medible</a:t>
          </a:r>
          <a:endParaRPr lang="es-CO" dirty="0">
            <a:latin typeface="Century Gothic" panose="020B0502020202020204" pitchFamily="34" charset="0"/>
          </a:endParaRPr>
        </a:p>
      </dgm:t>
    </dgm:pt>
    <dgm:pt modelId="{A2506BAE-91F1-41C0-B0C1-40A16CC10FDB}" type="parTrans" cxnId="{BDB23EFE-CE8A-4F95-A53B-46082C799D2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69FA621-2E2A-4241-970A-9F04EEC13744}" type="sibTrans" cxnId="{BDB23EFE-CE8A-4F95-A53B-46082C799D2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38FFF68-A2F6-40E3-B5CF-A272806CBDF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Segmentable</a:t>
          </a:r>
          <a:endParaRPr lang="es-CO" dirty="0">
            <a:latin typeface="Century Gothic" panose="020B0502020202020204" pitchFamily="34" charset="0"/>
          </a:endParaRPr>
        </a:p>
      </dgm:t>
    </dgm:pt>
    <dgm:pt modelId="{5CE9962C-9E57-4787-B6F7-033153D56635}" type="parTrans" cxnId="{413F1BDD-B77B-4671-8543-BD97F6CAF2F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4E6CE04-A19C-46BE-BC9A-12DD7EC011E5}" type="sibTrans" cxnId="{413F1BDD-B77B-4671-8543-BD97F6CAF2F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C753A7C-9CA4-48B7-A925-3F6351C3EEBA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Puede ser gratuito</a:t>
          </a:r>
          <a:endParaRPr lang="es-CO" dirty="0">
            <a:latin typeface="Century Gothic" panose="020B0502020202020204" pitchFamily="34" charset="0"/>
          </a:endParaRPr>
        </a:p>
      </dgm:t>
    </dgm:pt>
    <dgm:pt modelId="{8638FCC4-0C42-4C6E-8792-9B74142DDF79}" type="parTrans" cxnId="{F9D08D7B-0816-4921-9C75-0335BCD26D46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7E6BF4E-C6FE-45E2-BACA-45B59541A629}" type="sibTrans" cxnId="{F9D08D7B-0816-4921-9C75-0335BCD26D46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67446C4-E792-41DE-A0CF-A5F24D5807EE}">
      <dgm:prSet phldrT="[Texto]"/>
      <dgm:spPr/>
      <dgm:t>
        <a:bodyPr/>
        <a:lstStyle/>
        <a:p>
          <a:r>
            <a:rPr lang="es-CO" b="0" i="0" dirty="0">
              <a:latin typeface="Century Gothic" panose="020B0502020202020204" pitchFamily="34" charset="0"/>
            </a:rPr>
            <a:t>Construcción de una audiencia</a:t>
          </a:r>
          <a:endParaRPr lang="es-CO" dirty="0">
            <a:latin typeface="Century Gothic" panose="020B0502020202020204" pitchFamily="34" charset="0"/>
          </a:endParaRPr>
        </a:p>
      </dgm:t>
    </dgm:pt>
    <dgm:pt modelId="{DDCFC34A-5D35-4B60-9F66-40633EDDF871}" type="parTrans" cxnId="{A7034605-2A39-4B07-BBE0-279FA64B92C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F3BD78F-B4F1-4511-97F0-EE149536E90F}" type="sibTrans" cxnId="{A7034605-2A39-4B07-BBE0-279FA64B92C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721FBC7-DAE4-48C3-AC6F-81E986E7960F}">
      <dgm:prSet phldrT="[Texto]"/>
      <dgm:spPr/>
      <dgm:t>
        <a:bodyPr/>
        <a:lstStyle/>
        <a:p>
          <a:r>
            <a:rPr lang="es-CO" b="0" i="0" dirty="0">
              <a:latin typeface="Century Gothic" panose="020B0502020202020204" pitchFamily="34" charset="0"/>
            </a:rPr>
            <a:t>Costo-beneficio</a:t>
          </a:r>
          <a:endParaRPr lang="es-CO" dirty="0">
            <a:latin typeface="Century Gothic" panose="020B0502020202020204" pitchFamily="34" charset="0"/>
          </a:endParaRPr>
        </a:p>
      </dgm:t>
    </dgm:pt>
    <dgm:pt modelId="{93198BBC-087B-40A4-A672-83243B333382}" type="parTrans" cxnId="{440032EB-8CDA-4132-87A7-A0C98EBCE19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B0FE2EB-E508-4A2F-A807-0A750BA29EA4}" type="sibTrans" cxnId="{440032EB-8CDA-4132-87A7-A0C98EBCE19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A7AB200-9C96-4A5B-ACD5-712759D4A7C3}" type="pres">
      <dgm:prSet presAssocID="{DEF1B217-A081-45E1-827D-0AF357177FE9}" presName="cycle" presStyleCnt="0">
        <dgm:presLayoutVars>
          <dgm:dir/>
          <dgm:resizeHandles val="exact"/>
        </dgm:presLayoutVars>
      </dgm:prSet>
      <dgm:spPr/>
    </dgm:pt>
    <dgm:pt modelId="{E024057D-D680-4F02-B284-978B85D7C1C8}" type="pres">
      <dgm:prSet presAssocID="{C259CA03-9A03-4101-A98E-9F434C376431}" presName="node" presStyleLbl="node1" presStyleIdx="0" presStyleCnt="5">
        <dgm:presLayoutVars>
          <dgm:bulletEnabled val="1"/>
        </dgm:presLayoutVars>
      </dgm:prSet>
      <dgm:spPr/>
    </dgm:pt>
    <dgm:pt modelId="{885184CB-AAFD-4FDC-86FA-07009D06F6D8}" type="pres">
      <dgm:prSet presAssocID="{C259CA03-9A03-4101-A98E-9F434C376431}" presName="spNode" presStyleCnt="0"/>
      <dgm:spPr/>
    </dgm:pt>
    <dgm:pt modelId="{BD907230-892D-4330-98DC-24B467F7D770}" type="pres">
      <dgm:prSet presAssocID="{969FA621-2E2A-4241-970A-9F04EEC13744}" presName="sibTrans" presStyleLbl="sibTrans1D1" presStyleIdx="0" presStyleCnt="5"/>
      <dgm:spPr/>
    </dgm:pt>
    <dgm:pt modelId="{7579360C-5596-4A61-86AA-DD8ECB120BA5}" type="pres">
      <dgm:prSet presAssocID="{A38FFF68-A2F6-40E3-B5CF-A272806CBDF8}" presName="node" presStyleLbl="node1" presStyleIdx="1" presStyleCnt="5">
        <dgm:presLayoutVars>
          <dgm:bulletEnabled val="1"/>
        </dgm:presLayoutVars>
      </dgm:prSet>
      <dgm:spPr/>
    </dgm:pt>
    <dgm:pt modelId="{3AFE79D1-3CC3-440A-B9F1-65C9FFCB69FF}" type="pres">
      <dgm:prSet presAssocID="{A38FFF68-A2F6-40E3-B5CF-A272806CBDF8}" presName="spNode" presStyleCnt="0"/>
      <dgm:spPr/>
    </dgm:pt>
    <dgm:pt modelId="{5A4E0419-D732-4535-8C9C-84C568C46D04}" type="pres">
      <dgm:prSet presAssocID="{84E6CE04-A19C-46BE-BC9A-12DD7EC011E5}" presName="sibTrans" presStyleLbl="sibTrans1D1" presStyleIdx="1" presStyleCnt="5"/>
      <dgm:spPr/>
    </dgm:pt>
    <dgm:pt modelId="{71534440-94F0-4DDC-A4B1-4044E23195F2}" type="pres">
      <dgm:prSet presAssocID="{9C753A7C-9CA4-48B7-A925-3F6351C3EEBA}" presName="node" presStyleLbl="node1" presStyleIdx="2" presStyleCnt="5">
        <dgm:presLayoutVars>
          <dgm:bulletEnabled val="1"/>
        </dgm:presLayoutVars>
      </dgm:prSet>
      <dgm:spPr/>
    </dgm:pt>
    <dgm:pt modelId="{560FF8E1-AD4E-4523-B9C6-87E75038ADEC}" type="pres">
      <dgm:prSet presAssocID="{9C753A7C-9CA4-48B7-A925-3F6351C3EEBA}" presName="spNode" presStyleCnt="0"/>
      <dgm:spPr/>
    </dgm:pt>
    <dgm:pt modelId="{3D5FB900-97B5-4577-AC71-E327B32071EC}" type="pres">
      <dgm:prSet presAssocID="{47E6BF4E-C6FE-45E2-BACA-45B59541A629}" presName="sibTrans" presStyleLbl="sibTrans1D1" presStyleIdx="2" presStyleCnt="5"/>
      <dgm:spPr/>
    </dgm:pt>
    <dgm:pt modelId="{7A66590E-8B7C-45FD-A53F-687EFFF77E6D}" type="pres">
      <dgm:prSet presAssocID="{D67446C4-E792-41DE-A0CF-A5F24D5807EE}" presName="node" presStyleLbl="node1" presStyleIdx="3" presStyleCnt="5">
        <dgm:presLayoutVars>
          <dgm:bulletEnabled val="1"/>
        </dgm:presLayoutVars>
      </dgm:prSet>
      <dgm:spPr/>
    </dgm:pt>
    <dgm:pt modelId="{46D223C3-8743-4D36-B735-01BD4CB1EFF0}" type="pres">
      <dgm:prSet presAssocID="{D67446C4-E792-41DE-A0CF-A5F24D5807EE}" presName="spNode" presStyleCnt="0"/>
      <dgm:spPr/>
    </dgm:pt>
    <dgm:pt modelId="{A214BB37-3205-4E0A-A840-88DC217F43B2}" type="pres">
      <dgm:prSet presAssocID="{BF3BD78F-B4F1-4511-97F0-EE149536E90F}" presName="sibTrans" presStyleLbl="sibTrans1D1" presStyleIdx="3" presStyleCnt="5"/>
      <dgm:spPr/>
    </dgm:pt>
    <dgm:pt modelId="{C4C92512-E2A3-4DE2-A51A-89C81F68FBD7}" type="pres">
      <dgm:prSet presAssocID="{5721FBC7-DAE4-48C3-AC6F-81E986E7960F}" presName="node" presStyleLbl="node1" presStyleIdx="4" presStyleCnt="5">
        <dgm:presLayoutVars>
          <dgm:bulletEnabled val="1"/>
        </dgm:presLayoutVars>
      </dgm:prSet>
      <dgm:spPr/>
    </dgm:pt>
    <dgm:pt modelId="{7BC6E258-2544-4101-9E3F-1EEDCBACA3F9}" type="pres">
      <dgm:prSet presAssocID="{5721FBC7-DAE4-48C3-AC6F-81E986E7960F}" presName="spNode" presStyleCnt="0"/>
      <dgm:spPr/>
    </dgm:pt>
    <dgm:pt modelId="{9D385BAA-02D8-44AE-902F-DFAB477F8D5A}" type="pres">
      <dgm:prSet presAssocID="{CB0FE2EB-E508-4A2F-A807-0A750BA29EA4}" presName="sibTrans" presStyleLbl="sibTrans1D1" presStyleIdx="4" presStyleCnt="5"/>
      <dgm:spPr/>
    </dgm:pt>
  </dgm:ptLst>
  <dgm:cxnLst>
    <dgm:cxn modelId="{A7034605-2A39-4B07-BBE0-279FA64B92CE}" srcId="{DEF1B217-A081-45E1-827D-0AF357177FE9}" destId="{D67446C4-E792-41DE-A0CF-A5F24D5807EE}" srcOrd="3" destOrd="0" parTransId="{DDCFC34A-5D35-4B60-9F66-40633EDDF871}" sibTransId="{BF3BD78F-B4F1-4511-97F0-EE149536E90F}"/>
    <dgm:cxn modelId="{92C69C05-8316-4481-83F0-703614976171}" type="presOf" srcId="{D67446C4-E792-41DE-A0CF-A5F24D5807EE}" destId="{7A66590E-8B7C-45FD-A53F-687EFFF77E6D}" srcOrd="0" destOrd="0" presId="urn:microsoft.com/office/officeart/2005/8/layout/cycle6"/>
    <dgm:cxn modelId="{F9D08D7B-0816-4921-9C75-0335BCD26D46}" srcId="{DEF1B217-A081-45E1-827D-0AF357177FE9}" destId="{9C753A7C-9CA4-48B7-A925-3F6351C3EEBA}" srcOrd="2" destOrd="0" parTransId="{8638FCC4-0C42-4C6E-8792-9B74142DDF79}" sibTransId="{47E6BF4E-C6FE-45E2-BACA-45B59541A629}"/>
    <dgm:cxn modelId="{CA240088-2C88-4CFC-939B-ED6728097591}" type="presOf" srcId="{5721FBC7-DAE4-48C3-AC6F-81E986E7960F}" destId="{C4C92512-E2A3-4DE2-A51A-89C81F68FBD7}" srcOrd="0" destOrd="0" presId="urn:microsoft.com/office/officeart/2005/8/layout/cycle6"/>
    <dgm:cxn modelId="{C21ABF9E-30CD-41DD-9006-080403BAF868}" type="presOf" srcId="{C259CA03-9A03-4101-A98E-9F434C376431}" destId="{E024057D-D680-4F02-B284-978B85D7C1C8}" srcOrd="0" destOrd="0" presId="urn:microsoft.com/office/officeart/2005/8/layout/cycle6"/>
    <dgm:cxn modelId="{535568A6-A0B4-45DE-81FE-17D1CF382087}" type="presOf" srcId="{969FA621-2E2A-4241-970A-9F04EEC13744}" destId="{BD907230-892D-4330-98DC-24B467F7D770}" srcOrd="0" destOrd="0" presId="urn:microsoft.com/office/officeart/2005/8/layout/cycle6"/>
    <dgm:cxn modelId="{0E234AAF-5CC3-4E67-9A48-1C7B47A9C320}" type="presOf" srcId="{84E6CE04-A19C-46BE-BC9A-12DD7EC011E5}" destId="{5A4E0419-D732-4535-8C9C-84C568C46D04}" srcOrd="0" destOrd="0" presId="urn:microsoft.com/office/officeart/2005/8/layout/cycle6"/>
    <dgm:cxn modelId="{A66EABB1-A1F8-427A-BA4F-97EF68553005}" type="presOf" srcId="{DEF1B217-A081-45E1-827D-0AF357177FE9}" destId="{7A7AB200-9C96-4A5B-ACD5-712759D4A7C3}" srcOrd="0" destOrd="0" presId="urn:microsoft.com/office/officeart/2005/8/layout/cycle6"/>
    <dgm:cxn modelId="{95B4FBB5-3365-47E1-B545-A4B0136D9A41}" type="presOf" srcId="{CB0FE2EB-E508-4A2F-A807-0A750BA29EA4}" destId="{9D385BAA-02D8-44AE-902F-DFAB477F8D5A}" srcOrd="0" destOrd="0" presId="urn:microsoft.com/office/officeart/2005/8/layout/cycle6"/>
    <dgm:cxn modelId="{11F874BB-F826-4D1A-9879-BC5DEB71730E}" type="presOf" srcId="{BF3BD78F-B4F1-4511-97F0-EE149536E90F}" destId="{A214BB37-3205-4E0A-A840-88DC217F43B2}" srcOrd="0" destOrd="0" presId="urn:microsoft.com/office/officeart/2005/8/layout/cycle6"/>
    <dgm:cxn modelId="{0B5C9CD6-9AB6-4E75-A20E-CA319FF4ED05}" type="presOf" srcId="{47E6BF4E-C6FE-45E2-BACA-45B59541A629}" destId="{3D5FB900-97B5-4577-AC71-E327B32071EC}" srcOrd="0" destOrd="0" presId="urn:microsoft.com/office/officeart/2005/8/layout/cycle6"/>
    <dgm:cxn modelId="{413F1BDD-B77B-4671-8543-BD97F6CAF2FF}" srcId="{DEF1B217-A081-45E1-827D-0AF357177FE9}" destId="{A38FFF68-A2F6-40E3-B5CF-A272806CBDF8}" srcOrd="1" destOrd="0" parTransId="{5CE9962C-9E57-4787-B6F7-033153D56635}" sibTransId="{84E6CE04-A19C-46BE-BC9A-12DD7EC011E5}"/>
    <dgm:cxn modelId="{D5628ADD-1E65-4F61-BCDF-336D5B8760E3}" type="presOf" srcId="{A38FFF68-A2F6-40E3-B5CF-A272806CBDF8}" destId="{7579360C-5596-4A61-86AA-DD8ECB120BA5}" srcOrd="0" destOrd="0" presId="urn:microsoft.com/office/officeart/2005/8/layout/cycle6"/>
    <dgm:cxn modelId="{758BF2E4-3EE2-4685-9CE3-1D797D581C1F}" type="presOf" srcId="{9C753A7C-9CA4-48B7-A925-3F6351C3EEBA}" destId="{71534440-94F0-4DDC-A4B1-4044E23195F2}" srcOrd="0" destOrd="0" presId="urn:microsoft.com/office/officeart/2005/8/layout/cycle6"/>
    <dgm:cxn modelId="{440032EB-8CDA-4132-87A7-A0C98EBCE194}" srcId="{DEF1B217-A081-45E1-827D-0AF357177FE9}" destId="{5721FBC7-DAE4-48C3-AC6F-81E986E7960F}" srcOrd="4" destOrd="0" parTransId="{93198BBC-087B-40A4-A672-83243B333382}" sibTransId="{CB0FE2EB-E508-4A2F-A807-0A750BA29EA4}"/>
    <dgm:cxn modelId="{BDB23EFE-CE8A-4F95-A53B-46082C799D28}" srcId="{DEF1B217-A081-45E1-827D-0AF357177FE9}" destId="{C259CA03-9A03-4101-A98E-9F434C376431}" srcOrd="0" destOrd="0" parTransId="{A2506BAE-91F1-41C0-B0C1-40A16CC10FDB}" sibTransId="{969FA621-2E2A-4241-970A-9F04EEC13744}"/>
    <dgm:cxn modelId="{821BE74E-D008-4141-B8B0-10BA2E794AFD}" type="presParOf" srcId="{7A7AB200-9C96-4A5B-ACD5-712759D4A7C3}" destId="{E024057D-D680-4F02-B284-978B85D7C1C8}" srcOrd="0" destOrd="0" presId="urn:microsoft.com/office/officeart/2005/8/layout/cycle6"/>
    <dgm:cxn modelId="{1977CC82-5D3C-4CBC-9F6A-EF7AFB251880}" type="presParOf" srcId="{7A7AB200-9C96-4A5B-ACD5-712759D4A7C3}" destId="{885184CB-AAFD-4FDC-86FA-07009D06F6D8}" srcOrd="1" destOrd="0" presId="urn:microsoft.com/office/officeart/2005/8/layout/cycle6"/>
    <dgm:cxn modelId="{6555538D-8F10-4AE4-94B9-E96FDD453134}" type="presParOf" srcId="{7A7AB200-9C96-4A5B-ACD5-712759D4A7C3}" destId="{BD907230-892D-4330-98DC-24B467F7D770}" srcOrd="2" destOrd="0" presId="urn:microsoft.com/office/officeart/2005/8/layout/cycle6"/>
    <dgm:cxn modelId="{ACCE7044-1BA3-40CE-8297-A319C6B619DB}" type="presParOf" srcId="{7A7AB200-9C96-4A5B-ACD5-712759D4A7C3}" destId="{7579360C-5596-4A61-86AA-DD8ECB120BA5}" srcOrd="3" destOrd="0" presId="urn:microsoft.com/office/officeart/2005/8/layout/cycle6"/>
    <dgm:cxn modelId="{30B4B5AB-72D1-49A7-81B3-DE1EC9B80A24}" type="presParOf" srcId="{7A7AB200-9C96-4A5B-ACD5-712759D4A7C3}" destId="{3AFE79D1-3CC3-440A-B9F1-65C9FFCB69FF}" srcOrd="4" destOrd="0" presId="urn:microsoft.com/office/officeart/2005/8/layout/cycle6"/>
    <dgm:cxn modelId="{ECBC805C-86BC-4A89-9BC7-031684C683B4}" type="presParOf" srcId="{7A7AB200-9C96-4A5B-ACD5-712759D4A7C3}" destId="{5A4E0419-D732-4535-8C9C-84C568C46D04}" srcOrd="5" destOrd="0" presId="urn:microsoft.com/office/officeart/2005/8/layout/cycle6"/>
    <dgm:cxn modelId="{A98A5C46-7413-4E5C-823F-7E4B2627D938}" type="presParOf" srcId="{7A7AB200-9C96-4A5B-ACD5-712759D4A7C3}" destId="{71534440-94F0-4DDC-A4B1-4044E23195F2}" srcOrd="6" destOrd="0" presId="urn:microsoft.com/office/officeart/2005/8/layout/cycle6"/>
    <dgm:cxn modelId="{06AB0904-E340-4BDB-BDD0-91EF40C3F361}" type="presParOf" srcId="{7A7AB200-9C96-4A5B-ACD5-712759D4A7C3}" destId="{560FF8E1-AD4E-4523-B9C6-87E75038ADEC}" srcOrd="7" destOrd="0" presId="urn:microsoft.com/office/officeart/2005/8/layout/cycle6"/>
    <dgm:cxn modelId="{618A7C4B-0B19-4943-886D-E163377DBE7C}" type="presParOf" srcId="{7A7AB200-9C96-4A5B-ACD5-712759D4A7C3}" destId="{3D5FB900-97B5-4577-AC71-E327B32071EC}" srcOrd="8" destOrd="0" presId="urn:microsoft.com/office/officeart/2005/8/layout/cycle6"/>
    <dgm:cxn modelId="{6FD06112-BCDD-41C7-9A26-EDAFC6AE2FDB}" type="presParOf" srcId="{7A7AB200-9C96-4A5B-ACD5-712759D4A7C3}" destId="{7A66590E-8B7C-45FD-A53F-687EFFF77E6D}" srcOrd="9" destOrd="0" presId="urn:microsoft.com/office/officeart/2005/8/layout/cycle6"/>
    <dgm:cxn modelId="{F22C18EA-BECC-4BEC-9F3D-CFB30F34BAD6}" type="presParOf" srcId="{7A7AB200-9C96-4A5B-ACD5-712759D4A7C3}" destId="{46D223C3-8743-4D36-B735-01BD4CB1EFF0}" srcOrd="10" destOrd="0" presId="urn:microsoft.com/office/officeart/2005/8/layout/cycle6"/>
    <dgm:cxn modelId="{98E2EDCB-2163-4053-8868-26D22A574FE3}" type="presParOf" srcId="{7A7AB200-9C96-4A5B-ACD5-712759D4A7C3}" destId="{A214BB37-3205-4E0A-A840-88DC217F43B2}" srcOrd="11" destOrd="0" presId="urn:microsoft.com/office/officeart/2005/8/layout/cycle6"/>
    <dgm:cxn modelId="{BDE4534B-75CD-498C-8EA6-2D24CA1ABE4F}" type="presParOf" srcId="{7A7AB200-9C96-4A5B-ACD5-712759D4A7C3}" destId="{C4C92512-E2A3-4DE2-A51A-89C81F68FBD7}" srcOrd="12" destOrd="0" presId="urn:microsoft.com/office/officeart/2005/8/layout/cycle6"/>
    <dgm:cxn modelId="{7704D1B5-DB6B-4717-8B95-173595C58854}" type="presParOf" srcId="{7A7AB200-9C96-4A5B-ACD5-712759D4A7C3}" destId="{7BC6E258-2544-4101-9E3F-1EEDCBACA3F9}" srcOrd="13" destOrd="0" presId="urn:microsoft.com/office/officeart/2005/8/layout/cycle6"/>
    <dgm:cxn modelId="{2BE3AC80-69DC-4BFF-8F15-1F09245CB329}" type="presParOf" srcId="{7A7AB200-9C96-4A5B-ACD5-712759D4A7C3}" destId="{9D385BAA-02D8-44AE-902F-DFAB477F8D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057D-D680-4F02-B284-978B85D7C1C8}">
      <dsp:nvSpPr>
        <dsp:cNvPr id="0" name=""/>
        <dsp:cNvSpPr/>
      </dsp:nvSpPr>
      <dsp:spPr>
        <a:xfrm>
          <a:off x="3512948" y="2296"/>
          <a:ext cx="1839806" cy="119587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Es medible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3571326" y="60674"/>
        <a:ext cx="1723050" cy="1079118"/>
      </dsp:txXfrm>
    </dsp:sp>
    <dsp:sp modelId="{BD907230-892D-4330-98DC-24B467F7D770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3324659" y="189275"/>
              </a:moveTo>
              <a:arcTo wR="2392081" hR="2392081" stAng="17576749" swAng="196436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360C-5596-4A61-86AA-DD8ECB120BA5}">
      <dsp:nvSpPr>
        <dsp:cNvPr id="0" name=""/>
        <dsp:cNvSpPr/>
      </dsp:nvSpPr>
      <dsp:spPr>
        <a:xfrm>
          <a:off x="5787952" y="1655183"/>
          <a:ext cx="1839806" cy="119587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Segmentable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5846330" y="1713561"/>
        <a:ext cx="1723050" cy="1079118"/>
      </dsp:txXfrm>
    </dsp:sp>
    <dsp:sp modelId="{5A4E0419-D732-4535-8C9C-84C568C46D04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780843" y="2266129"/>
              </a:moveTo>
              <a:arcTo wR="2392081" hR="2392081" stAng="21418907" swAng="219847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39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34440-94F0-4DDC-A4B1-4044E23195F2}">
      <dsp:nvSpPr>
        <dsp:cNvPr id="0" name=""/>
        <dsp:cNvSpPr/>
      </dsp:nvSpPr>
      <dsp:spPr>
        <a:xfrm>
          <a:off x="4918978" y="4329611"/>
          <a:ext cx="1839806" cy="119587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Puede ser gratuito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4977356" y="4387989"/>
        <a:ext cx="1723050" cy="1079118"/>
      </dsp:txXfrm>
    </dsp:sp>
    <dsp:sp modelId="{3D5FB900-97B5-4577-AC71-E327B32071EC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2868684" y="4736201"/>
              </a:moveTo>
              <a:arcTo wR="2392081" hR="2392081" stAng="4710442" swAng="1379116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79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590E-8B7C-45FD-A53F-687EFFF77E6D}">
      <dsp:nvSpPr>
        <dsp:cNvPr id="0" name=""/>
        <dsp:cNvSpPr/>
      </dsp:nvSpPr>
      <dsp:spPr>
        <a:xfrm>
          <a:off x="2106918" y="4329611"/>
          <a:ext cx="1839806" cy="119587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latin typeface="Century Gothic" panose="020B0502020202020204" pitchFamily="34" charset="0"/>
            </a:rPr>
            <a:t>Construcción de una audiencia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2165296" y="4387989"/>
        <a:ext cx="1723050" cy="1079118"/>
      </dsp:txXfrm>
    </dsp:sp>
    <dsp:sp modelId="{A214BB37-3205-4E0A-A840-88DC217F43B2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00199" y="3716640"/>
              </a:moveTo>
              <a:arcTo wR="2392081" hR="2392081" stAng="8782615" swAng="219847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19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2512-E2A3-4DE2-A51A-89C81F68FBD7}">
      <dsp:nvSpPr>
        <dsp:cNvPr id="0" name=""/>
        <dsp:cNvSpPr/>
      </dsp:nvSpPr>
      <dsp:spPr>
        <a:xfrm>
          <a:off x="1237944" y="1655183"/>
          <a:ext cx="1839806" cy="119587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latin typeface="Century Gothic" panose="020B0502020202020204" pitchFamily="34" charset="0"/>
            </a:rPr>
            <a:t>Costo-beneficio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1296322" y="1713561"/>
        <a:ext cx="1723050" cy="1079118"/>
      </dsp:txXfrm>
    </dsp:sp>
    <dsp:sp modelId="{9D385BAA-02D8-44AE-902F-DFAB477F8D5A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16333" y="1043573"/>
              </a:moveTo>
              <a:arcTo wR="2392081" hR="2392081" stAng="12858883" swAng="196436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58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5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80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50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2991C-E79B-4481-93F4-96E47ACDE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6D49F1-395C-48C6-9629-DEF2EFECE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C1D8F7-7E9E-4DC0-B6B4-0CFABBBA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71582"/>
            <a:ext cx="12178145" cy="2124465"/>
          </a:xfrm>
          <a:prstGeom prst="rect">
            <a:avLst/>
          </a:prstGeom>
          <a:solidFill>
            <a:srgbClr val="91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8AC062-CF12-41B2-B8E9-488159BCF65D}"/>
              </a:ext>
            </a:extLst>
          </p:cNvPr>
          <p:cNvSpPr txBox="1"/>
          <p:nvPr/>
        </p:nvSpPr>
        <p:spPr>
          <a:xfrm>
            <a:off x="1129144" y="315678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Experiencias</a:t>
            </a:r>
            <a:endParaRPr lang="es-CO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AC59B5-E8A4-4F98-9DA1-8E793F4086AF}"/>
              </a:ext>
            </a:extLst>
          </p:cNvPr>
          <p:cNvSpPr/>
          <p:nvPr/>
        </p:nvSpPr>
        <p:spPr>
          <a:xfrm>
            <a:off x="413468" y="2453395"/>
            <a:ext cx="575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https://www.youtube.com/watch?v=ocCYlqvJKC4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96D69E-F2D6-4D2E-9661-97AF22A6EF0E}"/>
              </a:ext>
            </a:extLst>
          </p:cNvPr>
          <p:cNvSpPr/>
          <p:nvPr/>
        </p:nvSpPr>
        <p:spPr>
          <a:xfrm>
            <a:off x="413468" y="3244334"/>
            <a:ext cx="487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https://www.youtube.com/watch?v=jCEiGLPmjgQ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FC9756-18D1-47E0-AEC8-D32A6F7224FA}"/>
              </a:ext>
            </a:extLst>
          </p:cNvPr>
          <p:cNvSpPr/>
          <p:nvPr/>
        </p:nvSpPr>
        <p:spPr>
          <a:xfrm>
            <a:off x="462327" y="4534547"/>
            <a:ext cx="492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https://www.youtube.com/watch?v=OvokS3K9z6Y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717F4A-20CB-4CF8-8360-E39A3530E6C4}"/>
              </a:ext>
            </a:extLst>
          </p:cNvPr>
          <p:cNvSpPr txBox="1"/>
          <p:nvPr/>
        </p:nvSpPr>
        <p:spPr>
          <a:xfrm>
            <a:off x="7857640" y="2857597"/>
            <a:ext cx="340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Me encantó comprarle a Ana, super recomendada!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9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45078"/>
            <a:ext cx="12178145" cy="2124465"/>
          </a:xfrm>
          <a:prstGeom prst="rect">
            <a:avLst/>
          </a:prstGeom>
          <a:solidFill>
            <a:srgbClr val="91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8AC062-CF12-41B2-B8E9-488159BCF65D}"/>
              </a:ext>
            </a:extLst>
          </p:cNvPr>
          <p:cNvSpPr txBox="1"/>
          <p:nvPr/>
        </p:nvSpPr>
        <p:spPr>
          <a:xfrm>
            <a:off x="1129144" y="416900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CO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¡Imperdible!!!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C4B434-E398-4761-9074-65E5E9829DD1}"/>
              </a:ext>
            </a:extLst>
          </p:cNvPr>
          <p:cNvSpPr/>
          <p:nvPr/>
        </p:nvSpPr>
        <p:spPr>
          <a:xfrm>
            <a:off x="3333751" y="2321005"/>
            <a:ext cx="7904092" cy="323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DB5023-75C0-4B8B-AB66-E7FAF89C7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0" t="22712" r="35170" b="16820"/>
          <a:stretch/>
        </p:blipFill>
        <p:spPr>
          <a:xfrm>
            <a:off x="2251694" y="1569161"/>
            <a:ext cx="7702463" cy="44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71582"/>
            <a:ext cx="12178145" cy="2124465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B71655-3D36-4C3E-8BE2-9F097F23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" y="-68781"/>
            <a:ext cx="12189123" cy="6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-123686" y="-88917"/>
            <a:ext cx="12315686" cy="6158411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1217130" y="710600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Marketing Digital en el emprendimiento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Subastan la copia más antigua de la foto de Einstein sacando la lengua |  México | Edición América | Agencia EFE">
            <a:extLst>
              <a:ext uri="{FF2B5EF4-FFF2-40B4-BE49-F238E27FC236}">
                <a16:creationId xmlns:a16="http://schemas.microsoft.com/office/drawing/2014/main" id="{527993C6-CB4E-4BC0-8BC5-DDF764CF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7" y="1784785"/>
            <a:ext cx="3930926" cy="4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3DE2150-482C-49D6-8526-FED93DE8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031628"/>
              </p:ext>
            </p:extLst>
          </p:nvPr>
        </p:nvGraphicFramePr>
        <p:xfrm>
          <a:off x="3909391" y="448773"/>
          <a:ext cx="8865704" cy="560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546365A-F2FB-4861-B88F-2A9E3BDBB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66" y="1383005"/>
            <a:ext cx="5574674" cy="467323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910792B-2260-4BD7-94B7-404D5B2A75B9}"/>
              </a:ext>
            </a:extLst>
          </p:cNvPr>
          <p:cNvSpPr/>
          <p:nvPr/>
        </p:nvSpPr>
        <p:spPr>
          <a:xfrm>
            <a:off x="463825" y="1071631"/>
            <a:ext cx="4055165" cy="1358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¿Por qué pensar en Marketing Digital?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0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CB0273-6042-4C32-9222-68FA7838DE7B}"/>
              </a:ext>
            </a:extLst>
          </p:cNvPr>
          <p:cNvSpPr/>
          <p:nvPr/>
        </p:nvSpPr>
        <p:spPr>
          <a:xfrm>
            <a:off x="755374" y="432425"/>
            <a:ext cx="9978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Garantizar una presencia fuerte en internet</a:t>
            </a:r>
            <a:endParaRPr lang="es-ES" sz="28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F97645-9755-4AC8-A717-DB2A15DC84D0}"/>
              </a:ext>
            </a:extLst>
          </p:cNvPr>
          <p:cNvSpPr txBox="1"/>
          <p:nvPr/>
        </p:nvSpPr>
        <p:spPr>
          <a:xfrm>
            <a:off x="742122" y="1139687"/>
            <a:ext cx="10442713" cy="180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Cuando tienes un problema o una pregunta, ¿qué es lo que haces?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Si la respuesta es: Lo busco en Google, tienes que saber que no eres el único.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Google es el mayor buscador online del mundo. Una buena inversión en Marketing Digital puede contribuir para que tu empresa aparezca en los resultados y sea encontrada, reduciendo mucho el costo de adquisición de los clientes.</a:t>
            </a:r>
          </a:p>
          <a:p>
            <a:pPr algn="just"/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grama de flujo: datos 4">
            <a:extLst>
              <a:ext uri="{FF2B5EF4-FFF2-40B4-BE49-F238E27FC236}">
                <a16:creationId xmlns:a16="http://schemas.microsoft.com/office/drawing/2014/main" id="{20579C58-EDCA-4B1C-B5E4-93C22D822AA9}"/>
              </a:ext>
            </a:extLst>
          </p:cNvPr>
          <p:cNvSpPr/>
          <p:nvPr/>
        </p:nvSpPr>
        <p:spPr>
          <a:xfrm>
            <a:off x="8026" y="3350999"/>
            <a:ext cx="3710609" cy="2705243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“No solo cuando alguien busca por una solución que tu empresa ofrece, pero también cuando alguien busca por el nombre de tu empresa.”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902BBC-42A6-4CC0-8CF7-C57667D8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56" y="1668881"/>
            <a:ext cx="5077718" cy="42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887257-49A1-4921-8D67-9709B4502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4"/>
          <a:stretch/>
        </p:blipFill>
        <p:spPr>
          <a:xfrm>
            <a:off x="6612835" y="-92767"/>
            <a:ext cx="5579165" cy="61773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0F5037-CD0D-4895-A0AD-CDFA9C066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2" b="60566"/>
          <a:stretch/>
        </p:blipFill>
        <p:spPr>
          <a:xfrm>
            <a:off x="0" y="373305"/>
            <a:ext cx="6334510" cy="47473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3CF392-B888-4053-8AD0-475625428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07" y="5925521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4611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24070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chemeClr val="bg1"/>
                </a:solidFill>
                <a:latin typeface="Century Gothic" panose="020B0502020202020204" pitchFamily="34" charset="0"/>
              </a:rPr>
              <a:t>2. Construir una audiencia calificada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13A52E14-997C-40B9-8A7B-A85DABAE17FE}"/>
              </a:ext>
            </a:extLst>
          </p:cNvPr>
          <p:cNvSpPr/>
          <p:nvPr/>
        </p:nvSpPr>
        <p:spPr>
          <a:xfrm>
            <a:off x="6758609" y="1420918"/>
            <a:ext cx="4834959" cy="45046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¿Cómo te relacionas hoy con tu audiencia? Sabes quiénes son tus clientes? ¿Los hábitos de consumo que tienen? ¿Sus comportamientos? ¿Sus profesiones?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3F8D29-6DAC-46EE-9F23-7A3FAC551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83"/>
            <a:ext cx="6420014" cy="53818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9B1F9A-643C-45D5-95F5-FEDAF66C1D7B}"/>
              </a:ext>
            </a:extLst>
          </p:cNvPr>
          <p:cNvSpPr txBox="1"/>
          <p:nvPr/>
        </p:nvSpPr>
        <p:spPr>
          <a:xfrm>
            <a:off x="619932" y="1689315"/>
            <a:ext cx="18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¡Quiero tu producto!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0A37F5-29CE-4BBC-81F7-3D2FD5D7CB18}"/>
              </a:ext>
            </a:extLst>
          </p:cNvPr>
          <p:cNvSpPr txBox="1"/>
          <p:nvPr/>
        </p:nvSpPr>
        <p:spPr>
          <a:xfrm>
            <a:off x="4063088" y="1827814"/>
            <a:ext cx="18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¡Me encanta!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53009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2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Hablar con el público correcto en la hora oportuna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0B481-E873-4F72-A914-6BCBE01D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2" y="304800"/>
            <a:ext cx="8180863" cy="6858000"/>
          </a:xfrm>
          <a:prstGeom prst="rect">
            <a:avLst/>
          </a:prstGeo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D5A73BA8-D1D4-40CE-9A36-F4011BBE0241}"/>
              </a:ext>
            </a:extLst>
          </p:cNvPr>
          <p:cNvSpPr/>
          <p:nvPr/>
        </p:nvSpPr>
        <p:spPr>
          <a:xfrm>
            <a:off x="795130" y="1299092"/>
            <a:ext cx="10030441" cy="1891748"/>
          </a:xfrm>
          <a:prstGeom prst="wedgeRoundRectCallout">
            <a:avLst>
              <a:gd name="adj1" fmla="val 3495"/>
              <a:gd name="adj2" fmla="val 884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El marketing Digital tiene la posibilidad de ir más allá y no solamente de construir el público correcto, también comunicarse en la hora correcta.</a:t>
            </a:r>
          </a:p>
          <a:p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Al contrario del marketing offline, en que muchas veces es imposible ser preciso exactamente a cuál audiencia le estás hablando, el Marketing  Digital te da la posibilidad de un nivel de segmentación mucho más preciso de tu público</a:t>
            </a:r>
          </a:p>
        </p:txBody>
      </p:sp>
    </p:spTree>
    <p:extLst>
      <p:ext uri="{BB962C8B-B14F-4D97-AF65-F5344CB8AC3E}">
        <p14:creationId xmlns:p14="http://schemas.microsoft.com/office/powerpoint/2010/main" val="21569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110512"/>
            <a:ext cx="12192000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3" y="224907"/>
            <a:ext cx="5658678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4. Diferenciación de la competencia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3B85-C857-417A-B528-A9322ADA3173}"/>
              </a:ext>
            </a:extLst>
          </p:cNvPr>
          <p:cNvSpPr txBox="1"/>
          <p:nvPr/>
        </p:nvSpPr>
        <p:spPr>
          <a:xfrm>
            <a:off x="437323" y="1396314"/>
            <a:ext cx="5173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Tu empresa puede diferenciarse de la competencia con la creación de buenos contenidos que ayuden al cliente a identificar y en la solución de sus problemas.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6A115D-E79A-41CB-B288-336E450C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6" y="563105"/>
            <a:ext cx="6600154" cy="55328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CAA344-C190-41AC-AEB7-CEBCCB430770}"/>
              </a:ext>
            </a:extLst>
          </p:cNvPr>
          <p:cNvSpPr txBox="1"/>
          <p:nvPr/>
        </p:nvSpPr>
        <p:spPr>
          <a:xfrm rot="485102">
            <a:off x="6363029" y="1276861"/>
            <a:ext cx="197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entury Gothic" panose="020B0502020202020204" pitchFamily="34" charset="0"/>
              </a:rPr>
              <a:t>¡Compré en el mejor sitio!</a:t>
            </a:r>
            <a:endParaRPr lang="es-CO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-13254" y="-39756"/>
            <a:ext cx="6109254" cy="6149009"/>
          </a:xfrm>
          <a:prstGeom prst="rect">
            <a:avLst/>
          </a:prstGeom>
          <a:solidFill>
            <a:srgbClr val="91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2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5. Crear reputación de marca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D28787-4077-414E-81CD-9D7797CCF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>
          <a:xfrm>
            <a:off x="6300368" y="708991"/>
            <a:ext cx="5891632" cy="52843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7187C74-A111-4240-AA04-1426556DC920}"/>
              </a:ext>
            </a:extLst>
          </p:cNvPr>
          <p:cNvSpPr/>
          <p:nvPr/>
        </p:nvSpPr>
        <p:spPr>
          <a:xfrm>
            <a:off x="180086" y="1523999"/>
            <a:ext cx="5451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¿En cuál empresa van las personas a confían  más?: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¿Una empresa  que tiene un buen sitio, recomendaciones e clientes, una buena </a:t>
            </a:r>
            <a:r>
              <a:rPr lang="es-E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fanpage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un blog con contenidos gratuitos y de valor o en una empresa que  no tiene nada de eso?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3294A7-B1ED-4D49-9F2C-30613B655B8D}"/>
              </a:ext>
            </a:extLst>
          </p:cNvPr>
          <p:cNvSpPr txBox="1"/>
          <p:nvPr/>
        </p:nvSpPr>
        <p:spPr>
          <a:xfrm>
            <a:off x="8012624" y="3171368"/>
            <a:ext cx="281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¡Amé los zapatos, los super recomiendo!</a:t>
            </a:r>
            <a:endParaRPr lang="es-C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13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713</Words>
  <Application>Microsoft Office PowerPoint</Application>
  <PresentationFormat>Panorámica</PresentationFormat>
  <Paragraphs>51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56</cp:revision>
  <dcterms:created xsi:type="dcterms:W3CDTF">2021-07-13T19:16:20Z</dcterms:created>
  <dcterms:modified xsi:type="dcterms:W3CDTF">2021-09-01T20:22:36Z</dcterms:modified>
</cp:coreProperties>
</file>