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70" r:id="rId7"/>
    <p:sldId id="271" r:id="rId8"/>
    <p:sldId id="274" r:id="rId9"/>
    <p:sldId id="275" r:id="rId10"/>
    <p:sldId id="273" r:id="rId11"/>
    <p:sldId id="272" r:id="rId12"/>
    <p:sldId id="427" r:id="rId13"/>
    <p:sldId id="458" r:id="rId14"/>
    <p:sldId id="477" r:id="rId15"/>
    <p:sldId id="460" r:id="rId16"/>
    <p:sldId id="476" r:id="rId17"/>
    <p:sldId id="444" r:id="rId18"/>
    <p:sldId id="465" r:id="rId1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A5CA"/>
    <a:srgbClr val="307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a Coley" userId="6215a152-8e28-4d70-a23b-f36faab8332e" providerId="ADAL" clId="{228D3060-818E-402A-9026-70E2B02949E7}"/>
    <pc:docChg chg="undo custSel addSld delSld modSld sldOrd">
      <pc:chgData name="Valentina Coley" userId="6215a152-8e28-4d70-a23b-f36faab8332e" providerId="ADAL" clId="{228D3060-818E-402A-9026-70E2B02949E7}" dt="2021-08-11T19:03:05.966" v="294"/>
      <pc:docMkLst>
        <pc:docMk/>
      </pc:docMkLst>
      <pc:sldChg chg="addSp delSp modSp">
        <pc:chgData name="Valentina Coley" userId="6215a152-8e28-4d70-a23b-f36faab8332e" providerId="ADAL" clId="{228D3060-818E-402A-9026-70E2B02949E7}" dt="2021-08-11T16:28:49.345" v="3" actId="478"/>
        <pc:sldMkLst>
          <pc:docMk/>
          <pc:sldMk cId="984274065" sldId="256"/>
        </pc:sldMkLst>
        <pc:grpChg chg="del">
          <ac:chgData name="Valentina Coley" userId="6215a152-8e28-4d70-a23b-f36faab8332e" providerId="ADAL" clId="{228D3060-818E-402A-9026-70E2B02949E7}" dt="2021-08-11T16:28:49.345" v="3" actId="478"/>
          <ac:grpSpMkLst>
            <pc:docMk/>
            <pc:sldMk cId="984274065" sldId="256"/>
            <ac:grpSpMk id="4" creationId="{4501702A-96F8-4EFA-8DD8-A74704BABA73}"/>
          </ac:grpSpMkLst>
        </pc:grpChg>
        <pc:picChg chg="add mod">
          <ac:chgData name="Valentina Coley" userId="6215a152-8e28-4d70-a23b-f36faab8332e" providerId="ADAL" clId="{228D3060-818E-402A-9026-70E2B02949E7}" dt="2021-08-11T16:28:45.078" v="2" actId="931"/>
          <ac:picMkLst>
            <pc:docMk/>
            <pc:sldMk cId="984274065" sldId="256"/>
            <ac:picMk id="10" creationId="{FA764D52-4967-402C-8332-DAB9A2ACDE44}"/>
          </ac:picMkLst>
        </pc:picChg>
      </pc:sldChg>
      <pc:sldChg chg="addSp delSp modSp">
        <pc:chgData name="Valentina Coley" userId="6215a152-8e28-4d70-a23b-f36faab8332e" providerId="ADAL" clId="{228D3060-818E-402A-9026-70E2B02949E7}" dt="2021-08-11T18:59:00.553" v="263" actId="14100"/>
        <pc:sldMkLst>
          <pc:docMk/>
          <pc:sldMk cId="2068945234" sldId="257"/>
        </pc:sldMkLst>
        <pc:spChg chg="mod">
          <ac:chgData name="Valentina Coley" userId="6215a152-8e28-4d70-a23b-f36faab8332e" providerId="ADAL" clId="{228D3060-818E-402A-9026-70E2B02949E7}" dt="2021-08-11T18:44:36.818" v="59" actId="2711"/>
          <ac:spMkLst>
            <pc:docMk/>
            <pc:sldMk cId="2068945234" sldId="257"/>
            <ac:spMk id="2" creationId="{CBAA6B59-99C7-474A-AAEC-4639EC5F65F1}"/>
          </ac:spMkLst>
        </pc:spChg>
        <pc:spChg chg="mod">
          <ac:chgData name="Valentina Coley" userId="6215a152-8e28-4d70-a23b-f36faab8332e" providerId="ADAL" clId="{228D3060-818E-402A-9026-70E2B02949E7}" dt="2021-08-11T18:44:36.818" v="59" actId="2711"/>
          <ac:spMkLst>
            <pc:docMk/>
            <pc:sldMk cId="2068945234" sldId="257"/>
            <ac:spMk id="3" creationId="{0C288FB2-C20E-4FCC-BC3E-ACD04FF7AFF6}"/>
          </ac:spMkLst>
        </pc:spChg>
        <pc:spChg chg="mod">
          <ac:chgData name="Valentina Coley" userId="6215a152-8e28-4d70-a23b-f36faab8332e" providerId="ADAL" clId="{228D3060-818E-402A-9026-70E2B02949E7}" dt="2021-08-11T16:30:29.898" v="46" actId="1076"/>
          <ac:spMkLst>
            <pc:docMk/>
            <pc:sldMk cId="2068945234" sldId="257"/>
            <ac:spMk id="4" creationId="{F5C5C578-FCBE-4907-AABA-C925916608C3}"/>
          </ac:spMkLst>
        </pc:spChg>
        <pc:spChg chg="mod">
          <ac:chgData name="Valentina Coley" userId="6215a152-8e28-4d70-a23b-f36faab8332e" providerId="ADAL" clId="{228D3060-818E-402A-9026-70E2B02949E7}" dt="2021-08-11T18:59:00.553" v="263" actId="14100"/>
          <ac:spMkLst>
            <pc:docMk/>
            <pc:sldMk cId="2068945234" sldId="257"/>
            <ac:spMk id="5" creationId="{E966F557-4359-4B67-A392-E8467C9544A3}"/>
          </ac:spMkLst>
        </pc:spChg>
        <pc:spChg chg="add del">
          <ac:chgData name="Valentina Coley" userId="6215a152-8e28-4d70-a23b-f36faab8332e" providerId="ADAL" clId="{228D3060-818E-402A-9026-70E2B02949E7}" dt="2021-08-11T18:44:27.159" v="58" actId="478"/>
          <ac:spMkLst>
            <pc:docMk/>
            <pc:sldMk cId="2068945234" sldId="257"/>
            <ac:spMk id="8" creationId="{8BC4E1C9-FE11-4A23-A873-65A24BB93668}"/>
          </ac:spMkLst>
        </pc:spChg>
        <pc:spChg chg="add mod">
          <ac:chgData name="Valentina Coley" userId="6215a152-8e28-4d70-a23b-f36faab8332e" providerId="ADAL" clId="{228D3060-818E-402A-9026-70E2B02949E7}" dt="2021-08-11T18:44:48.982" v="62" actId="1076"/>
          <ac:spMkLst>
            <pc:docMk/>
            <pc:sldMk cId="2068945234" sldId="257"/>
            <ac:spMk id="9" creationId="{54567A59-0B8F-4BAF-A058-EAA45A000CA2}"/>
          </ac:spMkLst>
        </pc:spChg>
        <pc:spChg chg="add mod">
          <ac:chgData name="Valentina Coley" userId="6215a152-8e28-4d70-a23b-f36faab8332e" providerId="ADAL" clId="{228D3060-818E-402A-9026-70E2B02949E7}" dt="2021-08-11T18:44:48.982" v="62" actId="1076"/>
          <ac:spMkLst>
            <pc:docMk/>
            <pc:sldMk cId="2068945234" sldId="257"/>
            <ac:spMk id="10" creationId="{361FDB26-F982-426D-85AC-D654A2AAA51C}"/>
          </ac:spMkLst>
        </pc:spChg>
        <pc:spChg chg="add mod">
          <ac:chgData name="Valentina Coley" userId="6215a152-8e28-4d70-a23b-f36faab8332e" providerId="ADAL" clId="{228D3060-818E-402A-9026-70E2B02949E7}" dt="2021-08-11T18:44:57.075" v="63" actId="207"/>
          <ac:spMkLst>
            <pc:docMk/>
            <pc:sldMk cId="2068945234" sldId="257"/>
            <ac:spMk id="11" creationId="{2824C28D-A780-4649-8D05-5484043F16D6}"/>
          </ac:spMkLst>
        </pc:spChg>
        <pc:spChg chg="add mod">
          <ac:chgData name="Valentina Coley" userId="6215a152-8e28-4d70-a23b-f36faab8332e" providerId="ADAL" clId="{228D3060-818E-402A-9026-70E2B02949E7}" dt="2021-08-11T18:44:57.075" v="63" actId="207"/>
          <ac:spMkLst>
            <pc:docMk/>
            <pc:sldMk cId="2068945234" sldId="257"/>
            <ac:spMk id="12" creationId="{E46CA2BD-4D95-4B0B-A556-D7E28708BE24}"/>
          </ac:spMkLst>
        </pc:spChg>
        <pc:spChg chg="add del mod">
          <ac:chgData name="Valentina Coley" userId="6215a152-8e28-4d70-a23b-f36faab8332e" providerId="ADAL" clId="{228D3060-818E-402A-9026-70E2B02949E7}" dt="2021-08-11T18:44:40.688" v="61" actId="478"/>
          <ac:spMkLst>
            <pc:docMk/>
            <pc:sldMk cId="2068945234" sldId="257"/>
            <ac:spMk id="13" creationId="{FB64E6F5-2CD7-4137-AD30-76553797FC5F}"/>
          </ac:spMkLst>
        </pc:spChg>
        <pc:spChg chg="add del mod">
          <ac:chgData name="Valentina Coley" userId="6215a152-8e28-4d70-a23b-f36faab8332e" providerId="ADAL" clId="{228D3060-818E-402A-9026-70E2B02949E7}" dt="2021-08-11T18:44:39.906" v="60" actId="478"/>
          <ac:spMkLst>
            <pc:docMk/>
            <pc:sldMk cId="2068945234" sldId="257"/>
            <ac:spMk id="14" creationId="{E74BFEAB-DCCB-4BB1-A03D-7E859BCE107C}"/>
          </ac:spMkLst>
        </pc:spChg>
        <pc:grpChg chg="del">
          <ac:chgData name="Valentina Coley" userId="6215a152-8e28-4d70-a23b-f36faab8332e" providerId="ADAL" clId="{228D3060-818E-402A-9026-70E2B02949E7}" dt="2021-08-11T16:29:31.495" v="29" actId="478"/>
          <ac:grpSpMkLst>
            <pc:docMk/>
            <pc:sldMk cId="2068945234" sldId="257"/>
            <ac:grpSpMk id="7" creationId="{02525772-4C63-4C2A-86E0-5B0A74180F64}"/>
          </ac:grpSpMkLst>
        </pc:grpChg>
        <pc:picChg chg="add mod">
          <ac:chgData name="Valentina Coley" userId="6215a152-8e28-4d70-a23b-f36faab8332e" providerId="ADAL" clId="{228D3060-818E-402A-9026-70E2B02949E7}" dt="2021-08-11T18:44:48.982" v="62" actId="1076"/>
          <ac:picMkLst>
            <pc:docMk/>
            <pc:sldMk cId="2068945234" sldId="257"/>
            <ac:picMk id="7" creationId="{3D667B3A-A76C-486A-866F-F663BF227D87}"/>
          </ac:picMkLst>
        </pc:picChg>
      </pc:sldChg>
      <pc:sldChg chg="addSp delSp modSp">
        <pc:chgData name="Valentina Coley" userId="6215a152-8e28-4d70-a23b-f36faab8332e" providerId="ADAL" clId="{228D3060-818E-402A-9026-70E2B02949E7}" dt="2021-08-11T18:47:08.919" v="83" actId="2711"/>
        <pc:sldMkLst>
          <pc:docMk/>
          <pc:sldMk cId="684074959" sldId="258"/>
        </pc:sldMkLst>
        <pc:spChg chg="del mod">
          <ac:chgData name="Valentina Coley" userId="6215a152-8e28-4d70-a23b-f36faab8332e" providerId="ADAL" clId="{228D3060-818E-402A-9026-70E2B02949E7}" dt="2021-08-11T18:45:01.321" v="65" actId="478"/>
          <ac:spMkLst>
            <pc:docMk/>
            <pc:sldMk cId="684074959" sldId="258"/>
            <ac:spMk id="2" creationId="{A597D150-0147-4A8B-8161-05E1589A2ACB}"/>
          </ac:spMkLst>
        </pc:spChg>
        <pc:spChg chg="add del mod">
          <ac:chgData name="Valentina Coley" userId="6215a152-8e28-4d70-a23b-f36faab8332e" providerId="ADAL" clId="{228D3060-818E-402A-9026-70E2B02949E7}" dt="2021-08-11T18:45:08.102" v="68" actId="478"/>
          <ac:spMkLst>
            <pc:docMk/>
            <pc:sldMk cId="684074959" sldId="258"/>
            <ac:spMk id="4" creationId="{0DAC28C4-D98E-42AA-9EE8-4CB9F3DC4DBE}"/>
          </ac:spMkLst>
        </pc:spChg>
        <pc:spChg chg="add mod">
          <ac:chgData name="Valentina Coley" userId="6215a152-8e28-4d70-a23b-f36faab8332e" providerId="ADAL" clId="{228D3060-818E-402A-9026-70E2B02949E7}" dt="2021-08-11T18:45:54.053" v="79" actId="404"/>
          <ac:spMkLst>
            <pc:docMk/>
            <pc:sldMk cId="684074959" sldId="258"/>
            <ac:spMk id="9" creationId="{5D80333D-22D4-48B5-8EC0-D4E5E4276A14}"/>
          </ac:spMkLst>
        </pc:spChg>
        <pc:spChg chg="add del mod ord">
          <ac:chgData name="Valentina Coley" userId="6215a152-8e28-4d70-a23b-f36faab8332e" providerId="ADAL" clId="{228D3060-818E-402A-9026-70E2B02949E7}" dt="2021-08-11T18:45:54.053" v="79" actId="404"/>
          <ac:spMkLst>
            <pc:docMk/>
            <pc:sldMk cId="684074959" sldId="258"/>
            <ac:spMk id="10" creationId="{CDD31A13-0826-4222-A0CD-9238A6F791A0}"/>
          </ac:spMkLst>
        </pc:spChg>
        <pc:spChg chg="add mod">
          <ac:chgData name="Valentina Coley" userId="6215a152-8e28-4d70-a23b-f36faab8332e" providerId="ADAL" clId="{228D3060-818E-402A-9026-70E2B02949E7}" dt="2021-08-11T18:45:54.053" v="79" actId="404"/>
          <ac:spMkLst>
            <pc:docMk/>
            <pc:sldMk cId="684074959" sldId="258"/>
            <ac:spMk id="11" creationId="{E05B4E19-DA17-4E14-9DEE-0D81B31BFE68}"/>
          </ac:spMkLst>
        </pc:spChg>
        <pc:spChg chg="add mod">
          <ac:chgData name="Valentina Coley" userId="6215a152-8e28-4d70-a23b-f36faab8332e" providerId="ADAL" clId="{228D3060-818E-402A-9026-70E2B02949E7}" dt="2021-08-11T18:45:54.053" v="79" actId="404"/>
          <ac:spMkLst>
            <pc:docMk/>
            <pc:sldMk cId="684074959" sldId="258"/>
            <ac:spMk id="12" creationId="{DD773E2D-B141-40CF-956A-85E4333B3FC2}"/>
          </ac:spMkLst>
        </pc:spChg>
        <pc:spChg chg="add mod">
          <ac:chgData name="Valentina Coley" userId="6215a152-8e28-4d70-a23b-f36faab8332e" providerId="ADAL" clId="{228D3060-818E-402A-9026-70E2B02949E7}" dt="2021-08-11T18:47:08.919" v="83" actId="2711"/>
          <ac:spMkLst>
            <pc:docMk/>
            <pc:sldMk cId="684074959" sldId="258"/>
            <ac:spMk id="13" creationId="{F86B7B5A-3971-4BDE-9D08-A1408F7545EA}"/>
          </ac:spMkLst>
        </pc:spChg>
        <pc:grpChg chg="del">
          <ac:chgData name="Valentina Coley" userId="6215a152-8e28-4d70-a23b-f36faab8332e" providerId="ADAL" clId="{228D3060-818E-402A-9026-70E2B02949E7}" dt="2021-08-11T16:30:36.710" v="49" actId="478"/>
          <ac:grpSpMkLst>
            <pc:docMk/>
            <pc:sldMk cId="684074959" sldId="258"/>
            <ac:grpSpMk id="11" creationId="{746EE14B-3ABA-4C9C-A3AF-1B00BF91D390}"/>
          </ac:grpSpMkLst>
        </pc:grpChg>
        <pc:picChg chg="add del mod">
          <ac:chgData name="Valentina Coley" userId="6215a152-8e28-4d70-a23b-f36faab8332e" providerId="ADAL" clId="{228D3060-818E-402A-9026-70E2B02949E7}" dt="2021-08-11T18:45:31.394" v="72" actId="478"/>
          <ac:picMkLst>
            <pc:docMk/>
            <pc:sldMk cId="684074959" sldId="258"/>
            <ac:picMk id="7" creationId="{63A67F87-3078-4358-8AF4-7A268A407C83}"/>
          </ac:picMkLst>
        </pc:picChg>
        <pc:picChg chg="add del">
          <ac:chgData name="Valentina Coley" userId="6215a152-8e28-4d70-a23b-f36faab8332e" providerId="ADAL" clId="{228D3060-818E-402A-9026-70E2B02949E7}" dt="2021-08-11T16:30:27.553" v="45" actId="478"/>
          <ac:picMkLst>
            <pc:docMk/>
            <pc:sldMk cId="684074959" sldId="258"/>
            <ac:picMk id="9" creationId="{42A3F195-2754-4AF4-93D5-BB88086C5207}"/>
          </ac:picMkLst>
        </pc:picChg>
      </pc:sldChg>
      <pc:sldChg chg="addSp delSp modSp">
        <pc:chgData name="Valentina Coley" userId="6215a152-8e28-4d70-a23b-f36faab8332e" providerId="ADAL" clId="{228D3060-818E-402A-9026-70E2B02949E7}" dt="2021-08-11T18:48:48.533" v="100" actId="14100"/>
        <pc:sldMkLst>
          <pc:docMk/>
          <pc:sldMk cId="3875265749" sldId="259"/>
        </pc:sldMkLst>
        <pc:spChg chg="del mod">
          <ac:chgData name="Valentina Coley" userId="6215a152-8e28-4d70-a23b-f36faab8332e" providerId="ADAL" clId="{228D3060-818E-402A-9026-70E2B02949E7}" dt="2021-08-11T16:30:52.607" v="55" actId="478"/>
          <ac:spMkLst>
            <pc:docMk/>
            <pc:sldMk cId="3875265749" sldId="259"/>
            <ac:spMk id="2" creationId="{A597D150-0147-4A8B-8161-05E1589A2ACB}"/>
          </ac:spMkLst>
        </pc:spChg>
        <pc:spChg chg="add del mod">
          <ac:chgData name="Valentina Coley" userId="6215a152-8e28-4d70-a23b-f36faab8332e" providerId="ADAL" clId="{228D3060-818E-402A-9026-70E2B02949E7}" dt="2021-08-11T16:30:55.085" v="56" actId="478"/>
          <ac:spMkLst>
            <pc:docMk/>
            <pc:sldMk cId="3875265749" sldId="259"/>
            <ac:spMk id="4" creationId="{56D1338A-80B1-47F6-B31B-4DAEE504E46C}"/>
          </ac:spMkLst>
        </pc:spChg>
        <pc:spChg chg="add mod">
          <ac:chgData name="Valentina Coley" userId="6215a152-8e28-4d70-a23b-f36faab8332e" providerId="ADAL" clId="{228D3060-818E-402A-9026-70E2B02949E7}" dt="2021-08-11T18:48:43.587" v="99" actId="207"/>
          <ac:spMkLst>
            <pc:docMk/>
            <pc:sldMk cId="3875265749" sldId="259"/>
            <ac:spMk id="6" creationId="{14095831-EEC2-4DDD-95F9-08DD41A57BF7}"/>
          </ac:spMkLst>
        </pc:spChg>
        <pc:spChg chg="add mod">
          <ac:chgData name="Valentina Coley" userId="6215a152-8e28-4d70-a23b-f36faab8332e" providerId="ADAL" clId="{228D3060-818E-402A-9026-70E2B02949E7}" dt="2021-08-11T18:48:43.587" v="99" actId="207"/>
          <ac:spMkLst>
            <pc:docMk/>
            <pc:sldMk cId="3875265749" sldId="259"/>
            <ac:spMk id="7" creationId="{EEB363E3-3532-4D3C-BD15-0D1837D38EFB}"/>
          </ac:spMkLst>
        </pc:spChg>
        <pc:spChg chg="add mod ord">
          <ac:chgData name="Valentina Coley" userId="6215a152-8e28-4d70-a23b-f36faab8332e" providerId="ADAL" clId="{228D3060-818E-402A-9026-70E2B02949E7}" dt="2021-08-11T18:48:48.533" v="100" actId="14100"/>
          <ac:spMkLst>
            <pc:docMk/>
            <pc:sldMk cId="3875265749" sldId="259"/>
            <ac:spMk id="9" creationId="{F8F36AAA-744E-4159-B524-3DB75B41AACD}"/>
          </ac:spMkLst>
        </pc:spChg>
        <pc:spChg chg="add mod">
          <ac:chgData name="Valentina Coley" userId="6215a152-8e28-4d70-a23b-f36faab8332e" providerId="ADAL" clId="{228D3060-818E-402A-9026-70E2B02949E7}" dt="2021-08-11T18:48:43.587" v="99" actId="207"/>
          <ac:spMkLst>
            <pc:docMk/>
            <pc:sldMk cId="3875265749" sldId="259"/>
            <ac:spMk id="10" creationId="{19BDE08F-E4AF-4470-88ED-51FB4FDA01AA}"/>
          </ac:spMkLst>
        </pc:spChg>
        <pc:grpChg chg="del mod">
          <ac:chgData name="Valentina Coley" userId="6215a152-8e28-4d70-a23b-f36faab8332e" providerId="ADAL" clId="{228D3060-818E-402A-9026-70E2B02949E7}" dt="2021-08-11T16:29:46.479" v="35" actId="478"/>
          <ac:grpSpMkLst>
            <pc:docMk/>
            <pc:sldMk cId="3875265749" sldId="259"/>
            <ac:grpSpMk id="11" creationId="{746EE14B-3ABA-4C9C-A3AF-1B00BF91D390}"/>
          </ac:grpSpMkLst>
        </pc:grpChg>
        <pc:picChg chg="add mod">
          <ac:chgData name="Valentina Coley" userId="6215a152-8e28-4d70-a23b-f36faab8332e" providerId="ADAL" clId="{228D3060-818E-402A-9026-70E2B02949E7}" dt="2021-08-11T18:48:43.587" v="99" actId="207"/>
          <ac:picMkLst>
            <pc:docMk/>
            <pc:sldMk cId="3875265749" sldId="259"/>
            <ac:picMk id="5" creationId="{EE5487D4-82FE-45B1-897D-AA154D9A15E0}"/>
          </ac:picMkLst>
        </pc:picChg>
        <pc:picChg chg="mod">
          <ac:chgData name="Valentina Coley" userId="6215a152-8e28-4d70-a23b-f36faab8332e" providerId="ADAL" clId="{228D3060-818E-402A-9026-70E2B02949E7}" dt="2021-08-11T18:48:43.587" v="99" actId="207"/>
          <ac:picMkLst>
            <pc:docMk/>
            <pc:sldMk cId="3875265749" sldId="259"/>
            <ac:picMk id="8" creationId="{669D1EC4-6DD6-4FA6-B478-29AC24261721}"/>
          </ac:picMkLst>
        </pc:picChg>
        <pc:picChg chg="mod">
          <ac:chgData name="Valentina Coley" userId="6215a152-8e28-4d70-a23b-f36faab8332e" providerId="ADAL" clId="{228D3060-818E-402A-9026-70E2B02949E7}" dt="2021-08-11T18:48:43.587" v="99" actId="207"/>
          <ac:picMkLst>
            <pc:docMk/>
            <pc:sldMk cId="3875265749" sldId="259"/>
            <ac:picMk id="1026" creationId="{DBD6E1BD-A67B-4A1F-9729-275D35755F63}"/>
          </ac:picMkLst>
        </pc:picChg>
      </pc:sldChg>
      <pc:sldChg chg="delSp modSp del">
        <pc:chgData name="Valentina Coley" userId="6215a152-8e28-4d70-a23b-f36faab8332e" providerId="ADAL" clId="{228D3060-818E-402A-9026-70E2B02949E7}" dt="2021-08-11T18:48:56.920" v="101" actId="2696"/>
        <pc:sldMkLst>
          <pc:docMk/>
          <pc:sldMk cId="452920542" sldId="260"/>
        </pc:sldMkLst>
        <pc:grpChg chg="del mod">
          <ac:chgData name="Valentina Coley" userId="6215a152-8e28-4d70-a23b-f36faab8332e" providerId="ADAL" clId="{228D3060-818E-402A-9026-70E2B02949E7}" dt="2021-08-11T16:29:50.137" v="37" actId="478"/>
          <ac:grpSpMkLst>
            <pc:docMk/>
            <pc:sldMk cId="452920542" sldId="260"/>
            <ac:grpSpMk id="11" creationId="{746EE14B-3ABA-4C9C-A3AF-1B00BF91D390}"/>
          </ac:grpSpMkLst>
        </pc:grpChg>
      </pc:sldChg>
      <pc:sldChg chg="delSp modSp del">
        <pc:chgData name="Valentina Coley" userId="6215a152-8e28-4d70-a23b-f36faab8332e" providerId="ADAL" clId="{228D3060-818E-402A-9026-70E2B02949E7}" dt="2021-08-11T18:49:00.003" v="109" actId="2696"/>
        <pc:sldMkLst>
          <pc:docMk/>
          <pc:sldMk cId="3970414799" sldId="261"/>
        </pc:sldMkLst>
        <pc:spChg chg="mod">
          <ac:chgData name="Valentina Coley" userId="6215a152-8e28-4d70-a23b-f36faab8332e" providerId="ADAL" clId="{228D3060-818E-402A-9026-70E2B02949E7}" dt="2021-08-11T16:29:43.009" v="33" actId="1076"/>
          <ac:spMkLst>
            <pc:docMk/>
            <pc:sldMk cId="3970414799" sldId="261"/>
            <ac:spMk id="4" creationId="{F5C5C578-FCBE-4907-AABA-C925916608C3}"/>
          </ac:spMkLst>
        </pc:spChg>
        <pc:grpChg chg="del mod">
          <ac:chgData name="Valentina Coley" userId="6215a152-8e28-4d70-a23b-f36faab8332e" providerId="ADAL" clId="{228D3060-818E-402A-9026-70E2B02949E7}" dt="2021-08-11T16:29:41.578" v="32" actId="478"/>
          <ac:grpSpMkLst>
            <pc:docMk/>
            <pc:sldMk cId="3970414799" sldId="261"/>
            <ac:grpSpMk id="7" creationId="{02525772-4C63-4C2A-86E0-5B0A74180F64}"/>
          </ac:grpSpMkLst>
        </pc:grpChg>
      </pc:sldChg>
      <pc:sldChg chg="del">
        <pc:chgData name="Valentina Coley" userId="6215a152-8e28-4d70-a23b-f36faab8332e" providerId="ADAL" clId="{228D3060-818E-402A-9026-70E2B02949E7}" dt="2021-08-11T18:48:56.931" v="102" actId="2696"/>
        <pc:sldMkLst>
          <pc:docMk/>
          <pc:sldMk cId="2380555939" sldId="262"/>
        </pc:sldMkLst>
      </pc:sldChg>
      <pc:sldChg chg="del">
        <pc:chgData name="Valentina Coley" userId="6215a152-8e28-4d70-a23b-f36faab8332e" providerId="ADAL" clId="{228D3060-818E-402A-9026-70E2B02949E7}" dt="2021-08-11T18:48:56.941" v="103" actId="2696"/>
        <pc:sldMkLst>
          <pc:docMk/>
          <pc:sldMk cId="2412116437" sldId="263"/>
        </pc:sldMkLst>
      </pc:sldChg>
      <pc:sldChg chg="del">
        <pc:chgData name="Valentina Coley" userId="6215a152-8e28-4d70-a23b-f36faab8332e" providerId="ADAL" clId="{228D3060-818E-402A-9026-70E2B02949E7}" dt="2021-08-11T18:48:56.949" v="104" actId="2696"/>
        <pc:sldMkLst>
          <pc:docMk/>
          <pc:sldMk cId="197544433" sldId="264"/>
        </pc:sldMkLst>
      </pc:sldChg>
      <pc:sldChg chg="del">
        <pc:chgData name="Valentina Coley" userId="6215a152-8e28-4d70-a23b-f36faab8332e" providerId="ADAL" clId="{228D3060-818E-402A-9026-70E2B02949E7}" dt="2021-08-11T18:48:56.962" v="105" actId="2696"/>
        <pc:sldMkLst>
          <pc:docMk/>
          <pc:sldMk cId="1106576993" sldId="265"/>
        </pc:sldMkLst>
      </pc:sldChg>
      <pc:sldChg chg="del">
        <pc:chgData name="Valentina Coley" userId="6215a152-8e28-4d70-a23b-f36faab8332e" providerId="ADAL" clId="{228D3060-818E-402A-9026-70E2B02949E7}" dt="2021-08-11T18:48:56.970" v="106" actId="2696"/>
        <pc:sldMkLst>
          <pc:docMk/>
          <pc:sldMk cId="4188541937" sldId="266"/>
        </pc:sldMkLst>
      </pc:sldChg>
      <pc:sldChg chg="del">
        <pc:chgData name="Valentina Coley" userId="6215a152-8e28-4d70-a23b-f36faab8332e" providerId="ADAL" clId="{228D3060-818E-402A-9026-70E2B02949E7}" dt="2021-08-11T18:48:56.983" v="108" actId="2696"/>
        <pc:sldMkLst>
          <pc:docMk/>
          <pc:sldMk cId="554909683" sldId="267"/>
        </pc:sldMkLst>
      </pc:sldChg>
      <pc:sldChg chg="del">
        <pc:chgData name="Valentina Coley" userId="6215a152-8e28-4d70-a23b-f36faab8332e" providerId="ADAL" clId="{228D3060-818E-402A-9026-70E2B02949E7}" dt="2021-08-11T18:48:56.976" v="107" actId="2696"/>
        <pc:sldMkLst>
          <pc:docMk/>
          <pc:sldMk cId="1211578915" sldId="268"/>
        </pc:sldMkLst>
      </pc:sldChg>
      <pc:sldChg chg="addSp delSp modSp add delAnim">
        <pc:chgData name="Valentina Coley" userId="6215a152-8e28-4d70-a23b-f36faab8332e" providerId="ADAL" clId="{228D3060-818E-402A-9026-70E2B02949E7}" dt="2021-08-11T18:58:47.068" v="262" actId="1076"/>
        <pc:sldMkLst>
          <pc:docMk/>
          <pc:sldMk cId="190758972" sldId="269"/>
        </pc:sldMkLst>
        <pc:spChg chg="mod">
          <ac:chgData name="Valentina Coley" userId="6215a152-8e28-4d70-a23b-f36faab8332e" providerId="ADAL" clId="{228D3060-818E-402A-9026-70E2B02949E7}" dt="2021-08-11T16:29:25.035" v="27" actId="403"/>
          <ac:spMkLst>
            <pc:docMk/>
            <pc:sldMk cId="190758972" sldId="269"/>
            <ac:spMk id="2" creationId="{A597D150-0147-4A8B-8161-05E1589A2ACB}"/>
          </ac:spMkLst>
        </pc:spChg>
        <pc:spChg chg="add mod ord">
          <ac:chgData name="Valentina Coley" userId="6215a152-8e28-4d70-a23b-f36faab8332e" providerId="ADAL" clId="{228D3060-818E-402A-9026-70E2B02949E7}" dt="2021-08-11T18:53:28.724" v="169" actId="2085"/>
          <ac:spMkLst>
            <pc:docMk/>
            <pc:sldMk cId="190758972" sldId="269"/>
            <ac:spMk id="10" creationId="{29229043-647A-4DE5-AA8A-637112EF811B}"/>
          </ac:spMkLst>
        </pc:spChg>
        <pc:grpChg chg="del">
          <ac:chgData name="Valentina Coley" userId="6215a152-8e28-4d70-a23b-f36faab8332e" providerId="ADAL" clId="{228D3060-818E-402A-9026-70E2B02949E7}" dt="2021-08-11T16:28:22.721" v="1" actId="478"/>
          <ac:grpSpMkLst>
            <pc:docMk/>
            <pc:sldMk cId="190758972" sldId="269"/>
            <ac:grpSpMk id="4" creationId="{4501702A-96F8-4EFA-8DD8-A74704BABA73}"/>
          </ac:grpSpMkLst>
        </pc:grpChg>
        <pc:picChg chg="del">
          <ac:chgData name="Valentina Coley" userId="6215a152-8e28-4d70-a23b-f36faab8332e" providerId="ADAL" clId="{228D3060-818E-402A-9026-70E2B02949E7}" dt="2021-08-11T16:29:05.635" v="8" actId="478"/>
          <ac:picMkLst>
            <pc:docMk/>
            <pc:sldMk cId="190758972" sldId="269"/>
            <ac:picMk id="9" creationId="{013DDB5D-95B3-464D-B68C-36A80F407272}"/>
          </ac:picMkLst>
        </pc:picChg>
        <pc:picChg chg="add del mod">
          <ac:chgData name="Valentina Coley" userId="6215a152-8e28-4d70-a23b-f36faab8332e" providerId="ADAL" clId="{228D3060-818E-402A-9026-70E2B02949E7}" dt="2021-08-11T16:30:20.163" v="41" actId="478"/>
          <ac:picMkLst>
            <pc:docMk/>
            <pc:sldMk cId="190758972" sldId="269"/>
            <ac:picMk id="11" creationId="{87EE3E63-3AB7-4AC0-A444-BAA12F98F87A}"/>
          </ac:picMkLst>
        </pc:picChg>
        <pc:picChg chg="add mod">
          <ac:chgData name="Valentina Coley" userId="6215a152-8e28-4d70-a23b-f36faab8332e" providerId="ADAL" clId="{228D3060-818E-402A-9026-70E2B02949E7}" dt="2021-08-11T18:58:47.068" v="262" actId="1076"/>
          <ac:picMkLst>
            <pc:docMk/>
            <pc:sldMk cId="190758972" sldId="269"/>
            <ac:picMk id="1026" creationId="{63FF9995-DD34-4243-A2E9-01F201915FE3}"/>
          </ac:picMkLst>
        </pc:picChg>
      </pc:sldChg>
      <pc:sldChg chg="addSp delSp modSp add">
        <pc:chgData name="Valentina Coley" userId="6215a152-8e28-4d70-a23b-f36faab8332e" providerId="ADAL" clId="{228D3060-818E-402A-9026-70E2B02949E7}" dt="2021-08-11T18:59:54.732" v="270" actId="14100"/>
        <pc:sldMkLst>
          <pc:docMk/>
          <pc:sldMk cId="955063146" sldId="270"/>
        </pc:sldMkLst>
        <pc:spChg chg="del">
          <ac:chgData name="Valentina Coley" userId="6215a152-8e28-4d70-a23b-f36faab8332e" providerId="ADAL" clId="{228D3060-818E-402A-9026-70E2B02949E7}" dt="2021-08-11T18:49:04.504" v="111" actId="478"/>
          <ac:spMkLst>
            <pc:docMk/>
            <pc:sldMk cId="955063146" sldId="270"/>
            <ac:spMk id="6" creationId="{14095831-EEC2-4DDD-95F9-08DD41A57BF7}"/>
          </ac:spMkLst>
        </pc:spChg>
        <pc:spChg chg="del mod">
          <ac:chgData name="Valentina Coley" userId="6215a152-8e28-4d70-a23b-f36faab8332e" providerId="ADAL" clId="{228D3060-818E-402A-9026-70E2B02949E7}" dt="2021-08-11T18:49:09.357" v="115" actId="478"/>
          <ac:spMkLst>
            <pc:docMk/>
            <pc:sldMk cId="955063146" sldId="270"/>
            <ac:spMk id="7" creationId="{EEB363E3-3532-4D3C-BD15-0D1837D38EFB}"/>
          </ac:spMkLst>
        </pc:spChg>
        <pc:spChg chg="mod">
          <ac:chgData name="Valentina Coley" userId="6215a152-8e28-4d70-a23b-f36faab8332e" providerId="ADAL" clId="{228D3060-818E-402A-9026-70E2B02949E7}" dt="2021-08-11T18:59:13.767" v="264" actId="207"/>
          <ac:spMkLst>
            <pc:docMk/>
            <pc:sldMk cId="955063146" sldId="270"/>
            <ac:spMk id="9" creationId="{F8F36AAA-744E-4159-B524-3DB75B41AACD}"/>
          </ac:spMkLst>
        </pc:spChg>
        <pc:spChg chg="del mod">
          <ac:chgData name="Valentina Coley" userId="6215a152-8e28-4d70-a23b-f36faab8332e" providerId="ADAL" clId="{228D3060-818E-402A-9026-70E2B02949E7}" dt="2021-08-11T18:49:06.485" v="113" actId="478"/>
          <ac:spMkLst>
            <pc:docMk/>
            <pc:sldMk cId="955063146" sldId="270"/>
            <ac:spMk id="10" creationId="{19BDE08F-E4AF-4470-88ED-51FB4FDA01AA}"/>
          </ac:spMkLst>
        </pc:spChg>
        <pc:spChg chg="add mod">
          <ac:chgData name="Valentina Coley" userId="6215a152-8e28-4d70-a23b-f36faab8332e" providerId="ADAL" clId="{228D3060-818E-402A-9026-70E2B02949E7}" dt="2021-08-11T18:59:17.576" v="266" actId="207"/>
          <ac:spMkLst>
            <pc:docMk/>
            <pc:sldMk cId="955063146" sldId="270"/>
            <ac:spMk id="11" creationId="{2D936059-036E-4BA2-815F-18433203EEE7}"/>
          </ac:spMkLst>
        </pc:spChg>
        <pc:spChg chg="add mod">
          <ac:chgData name="Valentina Coley" userId="6215a152-8e28-4d70-a23b-f36faab8332e" providerId="ADAL" clId="{228D3060-818E-402A-9026-70E2B02949E7}" dt="2021-08-11T18:59:54.732" v="270" actId="14100"/>
          <ac:spMkLst>
            <pc:docMk/>
            <pc:sldMk cId="955063146" sldId="270"/>
            <ac:spMk id="12" creationId="{29DBA1CC-0EDB-47D7-AC40-DC6EC8CD76A3}"/>
          </ac:spMkLst>
        </pc:spChg>
        <pc:spChg chg="add mod">
          <ac:chgData name="Valentina Coley" userId="6215a152-8e28-4d70-a23b-f36faab8332e" providerId="ADAL" clId="{228D3060-818E-402A-9026-70E2B02949E7}" dt="2021-08-11T18:59:13.767" v="264" actId="207"/>
          <ac:spMkLst>
            <pc:docMk/>
            <pc:sldMk cId="955063146" sldId="270"/>
            <ac:spMk id="13" creationId="{EC33934C-77CA-40CF-853B-2F41C10E8275}"/>
          </ac:spMkLst>
        </pc:spChg>
        <pc:picChg chg="mod">
          <ac:chgData name="Valentina Coley" userId="6215a152-8e28-4d70-a23b-f36faab8332e" providerId="ADAL" clId="{228D3060-818E-402A-9026-70E2B02949E7}" dt="2021-08-11T18:59:13.767" v="264" actId="207"/>
          <ac:picMkLst>
            <pc:docMk/>
            <pc:sldMk cId="955063146" sldId="270"/>
            <ac:picMk id="5" creationId="{EE5487D4-82FE-45B1-897D-AA154D9A15E0}"/>
          </ac:picMkLst>
        </pc:picChg>
        <pc:picChg chg="mod ord">
          <ac:chgData name="Valentina Coley" userId="6215a152-8e28-4d70-a23b-f36faab8332e" providerId="ADAL" clId="{228D3060-818E-402A-9026-70E2B02949E7}" dt="2021-08-11T18:59:13.767" v="264" actId="207"/>
          <ac:picMkLst>
            <pc:docMk/>
            <pc:sldMk cId="955063146" sldId="270"/>
            <ac:picMk id="8" creationId="{669D1EC4-6DD6-4FA6-B478-29AC24261721}"/>
          </ac:picMkLst>
        </pc:picChg>
        <pc:picChg chg="del">
          <ac:chgData name="Valentina Coley" userId="6215a152-8e28-4d70-a23b-f36faab8332e" providerId="ADAL" clId="{228D3060-818E-402A-9026-70E2B02949E7}" dt="2021-08-11T18:49:10.331" v="116" actId="478"/>
          <ac:picMkLst>
            <pc:docMk/>
            <pc:sldMk cId="955063146" sldId="270"/>
            <ac:picMk id="1026" creationId="{DBD6E1BD-A67B-4A1F-9729-275D35755F63}"/>
          </ac:picMkLst>
        </pc:picChg>
        <pc:picChg chg="add mod modCrop">
          <ac:chgData name="Valentina Coley" userId="6215a152-8e28-4d70-a23b-f36faab8332e" providerId="ADAL" clId="{228D3060-818E-402A-9026-70E2B02949E7}" dt="2021-08-11T18:59:50.347" v="269" actId="1076"/>
          <ac:picMkLst>
            <pc:docMk/>
            <pc:sldMk cId="955063146" sldId="270"/>
            <ac:picMk id="2050" creationId="{67F16EF4-F759-4FA9-BB9E-BD791B4EE431}"/>
          </ac:picMkLst>
        </pc:picChg>
      </pc:sldChg>
      <pc:sldChg chg="addSp delSp modSp add">
        <pc:chgData name="Valentina Coley" userId="6215a152-8e28-4d70-a23b-f36faab8332e" providerId="ADAL" clId="{228D3060-818E-402A-9026-70E2B02949E7}" dt="2021-08-11T19:00:10.444" v="274" actId="20577"/>
        <pc:sldMkLst>
          <pc:docMk/>
          <pc:sldMk cId="3875775565" sldId="271"/>
        </pc:sldMkLst>
        <pc:spChg chg="mod">
          <ac:chgData name="Valentina Coley" userId="6215a152-8e28-4d70-a23b-f36faab8332e" providerId="ADAL" clId="{228D3060-818E-402A-9026-70E2B02949E7}" dt="2021-08-11T18:50:04.598" v="127" actId="14100"/>
          <ac:spMkLst>
            <pc:docMk/>
            <pc:sldMk cId="3875775565" sldId="271"/>
            <ac:spMk id="9" creationId="{F8F36AAA-744E-4159-B524-3DB75B41AACD}"/>
          </ac:spMkLst>
        </pc:spChg>
        <pc:spChg chg="add del mod">
          <ac:chgData name="Valentina Coley" userId="6215a152-8e28-4d70-a23b-f36faab8332e" providerId="ADAL" clId="{228D3060-818E-402A-9026-70E2B02949E7}" dt="2021-08-11T18:50:45.843" v="138" actId="478"/>
          <ac:spMkLst>
            <pc:docMk/>
            <pc:sldMk cId="3875775565" sldId="271"/>
            <ac:spMk id="10" creationId="{F2D44ED2-F13D-4E7D-8762-9BA6170782E5}"/>
          </ac:spMkLst>
        </pc:spChg>
        <pc:spChg chg="del mod">
          <ac:chgData name="Valentina Coley" userId="6215a152-8e28-4d70-a23b-f36faab8332e" providerId="ADAL" clId="{228D3060-818E-402A-9026-70E2B02949E7}" dt="2021-08-11T18:50:08.483" v="129" actId="478"/>
          <ac:spMkLst>
            <pc:docMk/>
            <pc:sldMk cId="3875775565" sldId="271"/>
            <ac:spMk id="11" creationId="{2D936059-036E-4BA2-815F-18433203EEE7}"/>
          </ac:spMkLst>
        </pc:spChg>
        <pc:spChg chg="del mod">
          <ac:chgData name="Valentina Coley" userId="6215a152-8e28-4d70-a23b-f36faab8332e" providerId="ADAL" clId="{228D3060-818E-402A-9026-70E2B02949E7}" dt="2021-08-11T18:50:10.439" v="131" actId="478"/>
          <ac:spMkLst>
            <pc:docMk/>
            <pc:sldMk cId="3875775565" sldId="271"/>
            <ac:spMk id="12" creationId="{29DBA1CC-0EDB-47D7-AC40-DC6EC8CD76A3}"/>
          </ac:spMkLst>
        </pc:spChg>
        <pc:spChg chg="del mod">
          <ac:chgData name="Valentina Coley" userId="6215a152-8e28-4d70-a23b-f36faab8332e" providerId="ADAL" clId="{228D3060-818E-402A-9026-70E2B02949E7}" dt="2021-08-11T18:50:11.793" v="132" actId="478"/>
          <ac:spMkLst>
            <pc:docMk/>
            <pc:sldMk cId="3875775565" sldId="271"/>
            <ac:spMk id="13" creationId="{EC33934C-77CA-40CF-853B-2F41C10E8275}"/>
          </ac:spMkLst>
        </pc:spChg>
        <pc:spChg chg="add mod">
          <ac:chgData name="Valentina Coley" userId="6215a152-8e28-4d70-a23b-f36faab8332e" providerId="ADAL" clId="{228D3060-818E-402A-9026-70E2B02949E7}" dt="2021-08-11T18:50:50.971" v="140" actId="207"/>
          <ac:spMkLst>
            <pc:docMk/>
            <pc:sldMk cId="3875775565" sldId="271"/>
            <ac:spMk id="14" creationId="{7CABF111-DC1A-4398-AB76-48C55E108AE7}"/>
          </ac:spMkLst>
        </pc:spChg>
        <pc:spChg chg="add mod">
          <ac:chgData name="Valentina Coley" userId="6215a152-8e28-4d70-a23b-f36faab8332e" providerId="ADAL" clId="{228D3060-818E-402A-9026-70E2B02949E7}" dt="2021-08-11T18:50:41.115" v="137" actId="2711"/>
          <ac:spMkLst>
            <pc:docMk/>
            <pc:sldMk cId="3875775565" sldId="271"/>
            <ac:spMk id="15" creationId="{B83503CA-F582-4F5D-882A-4B2C9D3AAEB3}"/>
          </ac:spMkLst>
        </pc:spChg>
        <pc:spChg chg="add mod">
          <ac:chgData name="Valentina Coley" userId="6215a152-8e28-4d70-a23b-f36faab8332e" providerId="ADAL" clId="{228D3060-818E-402A-9026-70E2B02949E7}" dt="2021-08-11T19:00:10.444" v="274" actId="20577"/>
          <ac:spMkLst>
            <pc:docMk/>
            <pc:sldMk cId="3875775565" sldId="271"/>
            <ac:spMk id="16" creationId="{66F2BF36-7D25-460D-94CC-09DD8AA59FAF}"/>
          </ac:spMkLst>
        </pc:spChg>
        <pc:spChg chg="add mod">
          <ac:chgData name="Valentina Coley" userId="6215a152-8e28-4d70-a23b-f36faab8332e" providerId="ADAL" clId="{228D3060-818E-402A-9026-70E2B02949E7}" dt="2021-08-11T18:50:41.115" v="137" actId="2711"/>
          <ac:spMkLst>
            <pc:docMk/>
            <pc:sldMk cId="3875775565" sldId="271"/>
            <ac:spMk id="17" creationId="{97C3163A-65B4-41C1-A12E-9D91CCCC5340}"/>
          </ac:spMkLst>
        </pc:spChg>
        <pc:spChg chg="add mod">
          <ac:chgData name="Valentina Coley" userId="6215a152-8e28-4d70-a23b-f36faab8332e" providerId="ADAL" clId="{228D3060-818E-402A-9026-70E2B02949E7}" dt="2021-08-11T18:51:08.101" v="145" actId="14100"/>
          <ac:spMkLst>
            <pc:docMk/>
            <pc:sldMk cId="3875775565" sldId="271"/>
            <ac:spMk id="18" creationId="{89D25400-C96F-490B-95B8-A64CC8C8638A}"/>
          </ac:spMkLst>
        </pc:spChg>
        <pc:spChg chg="add mod">
          <ac:chgData name="Valentina Coley" userId="6215a152-8e28-4d70-a23b-f36faab8332e" providerId="ADAL" clId="{228D3060-818E-402A-9026-70E2B02949E7}" dt="2021-08-11T18:51:02.229" v="143" actId="14100"/>
          <ac:spMkLst>
            <pc:docMk/>
            <pc:sldMk cId="3875775565" sldId="271"/>
            <ac:spMk id="19" creationId="{65642C62-78CA-4445-8AE2-7A838CC95214}"/>
          </ac:spMkLst>
        </pc:spChg>
        <pc:spChg chg="add mod">
          <ac:chgData name="Valentina Coley" userId="6215a152-8e28-4d70-a23b-f36faab8332e" providerId="ADAL" clId="{228D3060-818E-402A-9026-70E2B02949E7}" dt="2021-08-11T18:50:41.115" v="137" actId="2711"/>
          <ac:spMkLst>
            <pc:docMk/>
            <pc:sldMk cId="3875775565" sldId="271"/>
            <ac:spMk id="20" creationId="{2FC31F49-3452-49EA-B559-237D88AFCB04}"/>
          </ac:spMkLst>
        </pc:spChg>
        <pc:picChg chg="mod">
          <ac:chgData name="Valentina Coley" userId="6215a152-8e28-4d70-a23b-f36faab8332e" providerId="ADAL" clId="{228D3060-818E-402A-9026-70E2B02949E7}" dt="2021-08-11T18:50:04.598" v="127" actId="14100"/>
          <ac:picMkLst>
            <pc:docMk/>
            <pc:sldMk cId="3875775565" sldId="271"/>
            <ac:picMk id="5" creationId="{EE5487D4-82FE-45B1-897D-AA154D9A15E0}"/>
          </ac:picMkLst>
        </pc:picChg>
        <pc:picChg chg="mod">
          <ac:chgData name="Valentina Coley" userId="6215a152-8e28-4d70-a23b-f36faab8332e" providerId="ADAL" clId="{228D3060-818E-402A-9026-70E2B02949E7}" dt="2021-08-11T18:50:04.598" v="127" actId="14100"/>
          <ac:picMkLst>
            <pc:docMk/>
            <pc:sldMk cId="3875775565" sldId="271"/>
            <ac:picMk id="8" creationId="{669D1EC4-6DD6-4FA6-B478-29AC24261721}"/>
          </ac:picMkLst>
        </pc:picChg>
      </pc:sldChg>
      <pc:sldChg chg="addSp modSp add">
        <pc:chgData name="Valentina Coley" userId="6215a152-8e28-4d70-a23b-f36faab8332e" providerId="ADAL" clId="{228D3060-818E-402A-9026-70E2B02949E7}" dt="2021-08-11T18:56:46.845" v="257" actId="1076"/>
        <pc:sldMkLst>
          <pc:docMk/>
          <pc:sldMk cId="2345352618" sldId="272"/>
        </pc:sldMkLst>
        <pc:spChg chg="add mod">
          <ac:chgData name="Valentina Coley" userId="6215a152-8e28-4d70-a23b-f36faab8332e" providerId="ADAL" clId="{228D3060-818E-402A-9026-70E2B02949E7}" dt="2021-08-11T18:55:12.145" v="234" actId="14100"/>
          <ac:spMkLst>
            <pc:docMk/>
            <pc:sldMk cId="2345352618" sldId="272"/>
            <ac:spMk id="2" creationId="{995FE435-C9F4-41BA-AB04-E0BEBE307076}"/>
          </ac:spMkLst>
        </pc:spChg>
        <pc:picChg chg="mod">
          <ac:chgData name="Valentina Coley" userId="6215a152-8e28-4d70-a23b-f36faab8332e" providerId="ADAL" clId="{228D3060-818E-402A-9026-70E2B02949E7}" dt="2021-08-11T18:56:46.845" v="257" actId="1076"/>
          <ac:picMkLst>
            <pc:docMk/>
            <pc:sldMk cId="2345352618" sldId="272"/>
            <ac:picMk id="8" creationId="{669D1EC4-6DD6-4FA6-B478-29AC24261721}"/>
          </ac:picMkLst>
        </pc:picChg>
      </pc:sldChg>
      <pc:sldChg chg="addSp modSp add">
        <pc:chgData name="Valentina Coley" userId="6215a152-8e28-4d70-a23b-f36faab8332e" providerId="ADAL" clId="{228D3060-818E-402A-9026-70E2B02949E7}" dt="2021-08-11T18:52:45.826" v="167" actId="2085"/>
        <pc:sldMkLst>
          <pc:docMk/>
          <pc:sldMk cId="2572550775" sldId="273"/>
        </pc:sldMkLst>
        <pc:spChg chg="add mod">
          <ac:chgData name="Valentina Coley" userId="6215a152-8e28-4d70-a23b-f36faab8332e" providerId="ADAL" clId="{228D3060-818E-402A-9026-70E2B02949E7}" dt="2021-08-11T18:52:45.826" v="167" actId="2085"/>
          <ac:spMkLst>
            <pc:docMk/>
            <pc:sldMk cId="2572550775" sldId="273"/>
            <ac:spMk id="6" creationId="{E0B9B478-0887-495E-90D0-57B8809517DA}"/>
          </ac:spMkLst>
        </pc:spChg>
      </pc:sldChg>
      <pc:sldChg chg="addSp modSp add">
        <pc:chgData name="Valentina Coley" userId="6215a152-8e28-4d70-a23b-f36faab8332e" providerId="ADAL" clId="{228D3060-818E-402A-9026-70E2B02949E7}" dt="2021-08-11T18:51:37.847" v="151" actId="2711"/>
        <pc:sldMkLst>
          <pc:docMk/>
          <pc:sldMk cId="4164554739" sldId="274"/>
        </pc:sldMkLst>
        <pc:spChg chg="add mod">
          <ac:chgData name="Valentina Coley" userId="6215a152-8e28-4d70-a23b-f36faab8332e" providerId="ADAL" clId="{228D3060-818E-402A-9026-70E2B02949E7}" dt="2021-08-11T18:51:37.847" v="151" actId="2711"/>
          <ac:spMkLst>
            <pc:docMk/>
            <pc:sldMk cId="4164554739" sldId="274"/>
            <ac:spMk id="6" creationId="{0322CDE1-0195-4DA0-B4BD-3BE145B4FE23}"/>
          </ac:spMkLst>
        </pc:spChg>
        <pc:spChg chg="add mod">
          <ac:chgData name="Valentina Coley" userId="6215a152-8e28-4d70-a23b-f36faab8332e" providerId="ADAL" clId="{228D3060-818E-402A-9026-70E2B02949E7}" dt="2021-08-11T18:51:37.847" v="151" actId="2711"/>
          <ac:spMkLst>
            <pc:docMk/>
            <pc:sldMk cId="4164554739" sldId="274"/>
            <ac:spMk id="7" creationId="{766EFA9E-90CA-4FB9-89AF-D920C7A3CC87}"/>
          </ac:spMkLst>
        </pc:spChg>
        <pc:spChg chg="mod">
          <ac:chgData name="Valentina Coley" userId="6215a152-8e28-4d70-a23b-f36faab8332e" providerId="ADAL" clId="{228D3060-818E-402A-9026-70E2B02949E7}" dt="2021-08-11T18:51:37.847" v="151" actId="2711"/>
          <ac:spMkLst>
            <pc:docMk/>
            <pc:sldMk cId="4164554739" sldId="274"/>
            <ac:spMk id="9" creationId="{F8F36AAA-744E-4159-B524-3DB75B41AACD}"/>
          </ac:spMkLst>
        </pc:spChg>
        <pc:spChg chg="add mod">
          <ac:chgData name="Valentina Coley" userId="6215a152-8e28-4d70-a23b-f36faab8332e" providerId="ADAL" clId="{228D3060-818E-402A-9026-70E2B02949E7}" dt="2021-08-11T18:51:37.847" v="151" actId="2711"/>
          <ac:spMkLst>
            <pc:docMk/>
            <pc:sldMk cId="4164554739" sldId="274"/>
            <ac:spMk id="10" creationId="{03E9592E-C7C9-44E1-A95F-FBDA9733C99A}"/>
          </ac:spMkLst>
        </pc:spChg>
        <pc:spChg chg="add mod">
          <ac:chgData name="Valentina Coley" userId="6215a152-8e28-4d70-a23b-f36faab8332e" providerId="ADAL" clId="{228D3060-818E-402A-9026-70E2B02949E7}" dt="2021-08-11T18:51:37.847" v="151" actId="2711"/>
          <ac:spMkLst>
            <pc:docMk/>
            <pc:sldMk cId="4164554739" sldId="274"/>
            <ac:spMk id="11" creationId="{08669158-CF5D-4746-824B-160C4320C4B5}"/>
          </ac:spMkLst>
        </pc:spChg>
        <pc:spChg chg="add mod">
          <ac:chgData name="Valentina Coley" userId="6215a152-8e28-4d70-a23b-f36faab8332e" providerId="ADAL" clId="{228D3060-818E-402A-9026-70E2B02949E7}" dt="2021-08-11T18:51:37.847" v="151" actId="2711"/>
          <ac:spMkLst>
            <pc:docMk/>
            <pc:sldMk cId="4164554739" sldId="274"/>
            <ac:spMk id="12" creationId="{CC46EA6A-7AF7-4491-9BC7-1D7F0CEA135D}"/>
          </ac:spMkLst>
        </pc:spChg>
        <pc:spChg chg="add mod">
          <ac:chgData name="Valentina Coley" userId="6215a152-8e28-4d70-a23b-f36faab8332e" providerId="ADAL" clId="{228D3060-818E-402A-9026-70E2B02949E7}" dt="2021-08-11T18:51:37.847" v="151" actId="2711"/>
          <ac:spMkLst>
            <pc:docMk/>
            <pc:sldMk cId="4164554739" sldId="274"/>
            <ac:spMk id="13" creationId="{28BC735E-36DC-48B3-A1AF-EFDD9C53611D}"/>
          </ac:spMkLst>
        </pc:spChg>
        <pc:spChg chg="add mod">
          <ac:chgData name="Valentina Coley" userId="6215a152-8e28-4d70-a23b-f36faab8332e" providerId="ADAL" clId="{228D3060-818E-402A-9026-70E2B02949E7}" dt="2021-08-11T18:51:37.847" v="151" actId="2711"/>
          <ac:spMkLst>
            <pc:docMk/>
            <pc:sldMk cId="4164554739" sldId="274"/>
            <ac:spMk id="14" creationId="{CD668E25-58CA-495A-BA34-120DB2B21858}"/>
          </ac:spMkLst>
        </pc:spChg>
      </pc:sldChg>
      <pc:sldChg chg="addSp delSp modSp add ord">
        <pc:chgData name="Valentina Coley" userId="6215a152-8e28-4d70-a23b-f36faab8332e" providerId="ADAL" clId="{228D3060-818E-402A-9026-70E2B02949E7}" dt="2021-08-11T18:52:16.364" v="162"/>
        <pc:sldMkLst>
          <pc:docMk/>
          <pc:sldMk cId="1567592947" sldId="275"/>
        </pc:sldMkLst>
        <pc:spChg chg="add del mod">
          <ac:chgData name="Valentina Coley" userId="6215a152-8e28-4d70-a23b-f36faab8332e" providerId="ADAL" clId="{228D3060-818E-402A-9026-70E2B02949E7}" dt="2021-08-11T18:52:10.949" v="159" actId="478"/>
          <ac:spMkLst>
            <pc:docMk/>
            <pc:sldMk cId="1567592947" sldId="275"/>
            <ac:spMk id="6" creationId="{FB00CE4E-442A-4076-B24C-4F2EAE99E6CB}"/>
          </ac:spMkLst>
        </pc:spChg>
        <pc:spChg chg="add mod">
          <ac:chgData name="Valentina Coley" userId="6215a152-8e28-4d70-a23b-f36faab8332e" providerId="ADAL" clId="{228D3060-818E-402A-9026-70E2B02949E7}" dt="2021-08-11T18:51:59.472" v="154" actId="2711"/>
          <ac:spMkLst>
            <pc:docMk/>
            <pc:sldMk cId="1567592947" sldId="275"/>
            <ac:spMk id="7" creationId="{BA340A05-7FFA-45AB-AEF9-C780CE18CFA2}"/>
          </ac:spMkLst>
        </pc:spChg>
        <pc:spChg chg="add mod">
          <ac:chgData name="Valentina Coley" userId="6215a152-8e28-4d70-a23b-f36faab8332e" providerId="ADAL" clId="{228D3060-818E-402A-9026-70E2B02949E7}" dt="2021-08-11T18:51:59.472" v="154" actId="2711"/>
          <ac:spMkLst>
            <pc:docMk/>
            <pc:sldMk cId="1567592947" sldId="275"/>
            <ac:spMk id="10" creationId="{5F893C20-E3EA-4646-B114-317CC02C47DB}"/>
          </ac:spMkLst>
        </pc:spChg>
        <pc:spChg chg="add mod">
          <ac:chgData name="Valentina Coley" userId="6215a152-8e28-4d70-a23b-f36faab8332e" providerId="ADAL" clId="{228D3060-818E-402A-9026-70E2B02949E7}" dt="2021-08-11T18:52:02.711" v="155" actId="207"/>
          <ac:spMkLst>
            <pc:docMk/>
            <pc:sldMk cId="1567592947" sldId="275"/>
            <ac:spMk id="11" creationId="{A6886977-52C9-489D-82B0-74DAEBE685EE}"/>
          </ac:spMkLst>
        </pc:spChg>
        <pc:spChg chg="add mod">
          <ac:chgData name="Valentina Coley" userId="6215a152-8e28-4d70-a23b-f36faab8332e" providerId="ADAL" clId="{228D3060-818E-402A-9026-70E2B02949E7}" dt="2021-08-11T18:52:04.737" v="156" actId="207"/>
          <ac:spMkLst>
            <pc:docMk/>
            <pc:sldMk cId="1567592947" sldId="275"/>
            <ac:spMk id="12" creationId="{C7D0A75E-18A6-4013-A983-2E73134C59D4}"/>
          </ac:spMkLst>
        </pc:spChg>
        <pc:spChg chg="add mod">
          <ac:chgData name="Valentina Coley" userId="6215a152-8e28-4d70-a23b-f36faab8332e" providerId="ADAL" clId="{228D3060-818E-402A-9026-70E2B02949E7}" dt="2021-08-11T18:51:59.472" v="154" actId="2711"/>
          <ac:spMkLst>
            <pc:docMk/>
            <pc:sldMk cId="1567592947" sldId="275"/>
            <ac:spMk id="13" creationId="{46D16CF9-3BE9-44B1-B93D-86ABBD41D3A3}"/>
          </ac:spMkLst>
        </pc:spChg>
        <pc:spChg chg="add mod">
          <ac:chgData name="Valentina Coley" userId="6215a152-8e28-4d70-a23b-f36faab8332e" providerId="ADAL" clId="{228D3060-818E-402A-9026-70E2B02949E7}" dt="2021-08-11T18:52:14.047" v="161" actId="207"/>
          <ac:spMkLst>
            <pc:docMk/>
            <pc:sldMk cId="1567592947" sldId="275"/>
            <ac:spMk id="14" creationId="{67458EED-E9EF-481E-B07E-938579F42DFB}"/>
          </ac:spMkLst>
        </pc:spChg>
        <pc:spChg chg="add mod">
          <ac:chgData name="Valentina Coley" userId="6215a152-8e28-4d70-a23b-f36faab8332e" providerId="ADAL" clId="{228D3060-818E-402A-9026-70E2B02949E7}" dt="2021-08-11T18:51:59.472" v="154" actId="2711"/>
          <ac:spMkLst>
            <pc:docMk/>
            <pc:sldMk cId="1567592947" sldId="275"/>
            <ac:spMk id="15" creationId="{E7CFA93B-C12C-4297-86BF-BDBA523E33F4}"/>
          </ac:spMkLst>
        </pc:spChg>
      </pc:sldChg>
      <pc:sldChg chg="addSp modSp add">
        <pc:chgData name="Valentina Coley" userId="6215a152-8e28-4d70-a23b-f36faab8332e" providerId="ADAL" clId="{228D3060-818E-402A-9026-70E2B02949E7}" dt="2021-08-11T19:00:42.026" v="279" actId="207"/>
        <pc:sldMkLst>
          <pc:docMk/>
          <pc:sldMk cId="183268088" sldId="427"/>
        </pc:sldMkLst>
        <pc:spChg chg="mod">
          <ac:chgData name="Valentina Coley" userId="6215a152-8e28-4d70-a23b-f36faab8332e" providerId="ADAL" clId="{228D3060-818E-402A-9026-70E2B02949E7}" dt="2021-08-11T18:55:28.222" v="236" actId="2711"/>
          <ac:spMkLst>
            <pc:docMk/>
            <pc:sldMk cId="183268088" sldId="427"/>
            <ac:spMk id="6" creationId="{651D67B3-CFFE-4FDE-BA14-6D5F5DE6D366}"/>
          </ac:spMkLst>
        </pc:spChg>
        <pc:spChg chg="mod">
          <ac:chgData name="Valentina Coley" userId="6215a152-8e28-4d70-a23b-f36faab8332e" providerId="ADAL" clId="{228D3060-818E-402A-9026-70E2B02949E7}" dt="2021-08-11T18:55:28.222" v="236" actId="2711"/>
          <ac:spMkLst>
            <pc:docMk/>
            <pc:sldMk cId="183268088" sldId="427"/>
            <ac:spMk id="7" creationId="{DA03408B-8999-4FE8-9C82-75D191E96C73}"/>
          </ac:spMkLst>
        </pc:spChg>
        <pc:spChg chg="add mod ord">
          <ac:chgData name="Valentina Coley" userId="6215a152-8e28-4d70-a23b-f36faab8332e" providerId="ADAL" clId="{228D3060-818E-402A-9026-70E2B02949E7}" dt="2021-08-11T18:55:28.222" v="236" actId="2711"/>
          <ac:spMkLst>
            <pc:docMk/>
            <pc:sldMk cId="183268088" sldId="427"/>
            <ac:spMk id="13" creationId="{AFD4358E-F1ED-400E-8371-7253204E6265}"/>
          </ac:spMkLst>
        </pc:spChg>
        <pc:spChg chg="mod">
          <ac:chgData name="Valentina Coley" userId="6215a152-8e28-4d70-a23b-f36faab8332e" providerId="ADAL" clId="{228D3060-818E-402A-9026-70E2B02949E7}" dt="2021-08-11T19:00:42.026" v="279" actId="207"/>
          <ac:spMkLst>
            <pc:docMk/>
            <pc:sldMk cId="183268088" sldId="427"/>
            <ac:spMk id="17" creationId="{CCC7D7A7-143B-4453-BAA3-91DC4AC801B1}"/>
          </ac:spMkLst>
        </pc:spChg>
        <pc:spChg chg="mod">
          <ac:chgData name="Valentina Coley" userId="6215a152-8e28-4d70-a23b-f36faab8332e" providerId="ADAL" clId="{228D3060-818E-402A-9026-70E2B02949E7}" dt="2021-08-11T18:55:28.222" v="236" actId="2711"/>
          <ac:spMkLst>
            <pc:docMk/>
            <pc:sldMk cId="183268088" sldId="427"/>
            <ac:spMk id="18" creationId="{47ADD28F-E502-4F2A-9C17-A08AE78E425C}"/>
          </ac:spMkLst>
        </pc:spChg>
        <pc:picChg chg="mod">
          <ac:chgData name="Valentina Coley" userId="6215a152-8e28-4d70-a23b-f36faab8332e" providerId="ADAL" clId="{228D3060-818E-402A-9026-70E2B02949E7}" dt="2021-08-11T18:55:25.639" v="235" actId="207"/>
          <ac:picMkLst>
            <pc:docMk/>
            <pc:sldMk cId="183268088" sldId="427"/>
            <ac:picMk id="3" creationId="{C98DD216-61B0-47C2-BF8F-E6D440497F39}"/>
          </ac:picMkLst>
        </pc:picChg>
        <pc:picChg chg="mod">
          <ac:chgData name="Valentina Coley" userId="6215a152-8e28-4d70-a23b-f36faab8332e" providerId="ADAL" clId="{228D3060-818E-402A-9026-70E2B02949E7}" dt="2021-08-11T18:55:25.639" v="235" actId="207"/>
          <ac:picMkLst>
            <pc:docMk/>
            <pc:sldMk cId="183268088" sldId="427"/>
            <ac:picMk id="8" creationId="{71926B3D-9DDB-4054-80F3-B8D3ACD4E78E}"/>
          </ac:picMkLst>
        </pc:picChg>
        <pc:picChg chg="mod">
          <ac:chgData name="Valentina Coley" userId="6215a152-8e28-4d70-a23b-f36faab8332e" providerId="ADAL" clId="{228D3060-818E-402A-9026-70E2B02949E7}" dt="2021-08-11T18:55:25.639" v="235" actId="207"/>
          <ac:picMkLst>
            <pc:docMk/>
            <pc:sldMk cId="183268088" sldId="427"/>
            <ac:picMk id="10" creationId="{C52BBE5E-5E40-4983-A796-AC5B578A4C83}"/>
          </ac:picMkLst>
        </pc:picChg>
        <pc:picChg chg="mod">
          <ac:chgData name="Valentina Coley" userId="6215a152-8e28-4d70-a23b-f36faab8332e" providerId="ADAL" clId="{228D3060-818E-402A-9026-70E2B02949E7}" dt="2021-08-11T18:55:25.639" v="235" actId="207"/>
          <ac:picMkLst>
            <pc:docMk/>
            <pc:sldMk cId="183268088" sldId="427"/>
            <ac:picMk id="12" creationId="{F2DE4A5C-A16A-4538-A230-D804F987B733}"/>
          </ac:picMkLst>
        </pc:picChg>
        <pc:picChg chg="mod">
          <ac:chgData name="Valentina Coley" userId="6215a152-8e28-4d70-a23b-f36faab8332e" providerId="ADAL" clId="{228D3060-818E-402A-9026-70E2B02949E7}" dt="2021-08-11T18:55:25.639" v="235" actId="207"/>
          <ac:picMkLst>
            <pc:docMk/>
            <pc:sldMk cId="183268088" sldId="427"/>
            <ac:picMk id="14" creationId="{178371A0-3FCF-4650-AE99-376C10460E90}"/>
          </ac:picMkLst>
        </pc:picChg>
        <pc:picChg chg="mod">
          <ac:chgData name="Valentina Coley" userId="6215a152-8e28-4d70-a23b-f36faab8332e" providerId="ADAL" clId="{228D3060-818E-402A-9026-70E2B02949E7}" dt="2021-08-11T18:55:25.639" v="235" actId="207"/>
          <ac:picMkLst>
            <pc:docMk/>
            <pc:sldMk cId="183268088" sldId="427"/>
            <ac:picMk id="16" creationId="{084AA4DC-8BC7-4719-9750-6529DD4FA4BA}"/>
          </ac:picMkLst>
        </pc:picChg>
      </pc:sldChg>
      <pc:sldChg chg="addSp modSp add">
        <pc:chgData name="Valentina Coley" userId="6215a152-8e28-4d70-a23b-f36faab8332e" providerId="ADAL" clId="{228D3060-818E-402A-9026-70E2B02949E7}" dt="2021-08-11T18:56:36.045" v="254" actId="14100"/>
        <pc:sldMkLst>
          <pc:docMk/>
          <pc:sldMk cId="2590926961" sldId="444"/>
        </pc:sldMkLst>
        <pc:spChg chg="mod">
          <ac:chgData name="Valentina Coley" userId="6215a152-8e28-4d70-a23b-f36faab8332e" providerId="ADAL" clId="{228D3060-818E-402A-9026-70E2B02949E7}" dt="2021-08-11T18:56:12.542" v="248" actId="2711"/>
          <ac:spMkLst>
            <pc:docMk/>
            <pc:sldMk cId="2590926961" sldId="444"/>
            <ac:spMk id="9" creationId="{1C777DE1-336A-4366-B588-EA0867C509B5}"/>
          </ac:spMkLst>
        </pc:spChg>
        <pc:spChg chg="mod">
          <ac:chgData name="Valentina Coley" userId="6215a152-8e28-4d70-a23b-f36faab8332e" providerId="ADAL" clId="{228D3060-818E-402A-9026-70E2B02949E7}" dt="2021-08-11T18:56:12.542" v="248" actId="2711"/>
          <ac:spMkLst>
            <pc:docMk/>
            <pc:sldMk cId="2590926961" sldId="444"/>
            <ac:spMk id="10" creationId="{E5CE7D74-20BA-45C8-BFE7-3BD2FF054F4B}"/>
          </ac:spMkLst>
        </pc:spChg>
        <pc:spChg chg="mod">
          <ac:chgData name="Valentina Coley" userId="6215a152-8e28-4d70-a23b-f36faab8332e" providerId="ADAL" clId="{228D3060-818E-402A-9026-70E2B02949E7}" dt="2021-08-11T18:56:12.542" v="248" actId="2711"/>
          <ac:spMkLst>
            <pc:docMk/>
            <pc:sldMk cId="2590926961" sldId="444"/>
            <ac:spMk id="12" creationId="{3D68E489-6AD0-4903-A8F5-89148E8333AE}"/>
          </ac:spMkLst>
        </pc:spChg>
        <pc:spChg chg="mod">
          <ac:chgData name="Valentina Coley" userId="6215a152-8e28-4d70-a23b-f36faab8332e" providerId="ADAL" clId="{228D3060-818E-402A-9026-70E2B02949E7}" dt="2021-08-11T18:56:12.542" v="248" actId="2711"/>
          <ac:spMkLst>
            <pc:docMk/>
            <pc:sldMk cId="2590926961" sldId="444"/>
            <ac:spMk id="14" creationId="{ED1C8403-1869-4788-A8BF-35571B36F8CB}"/>
          </ac:spMkLst>
        </pc:spChg>
        <pc:spChg chg="mod">
          <ac:chgData name="Valentina Coley" userId="6215a152-8e28-4d70-a23b-f36faab8332e" providerId="ADAL" clId="{228D3060-818E-402A-9026-70E2B02949E7}" dt="2021-08-11T18:56:12.542" v="248" actId="2711"/>
          <ac:spMkLst>
            <pc:docMk/>
            <pc:sldMk cId="2590926961" sldId="444"/>
            <ac:spMk id="15" creationId="{59023218-C8DD-4CD1-8407-D9775872F967}"/>
          </ac:spMkLst>
        </pc:spChg>
        <pc:spChg chg="add mod ord">
          <ac:chgData name="Valentina Coley" userId="6215a152-8e28-4d70-a23b-f36faab8332e" providerId="ADAL" clId="{228D3060-818E-402A-9026-70E2B02949E7}" dt="2021-08-11T18:56:36.045" v="254" actId="14100"/>
          <ac:spMkLst>
            <pc:docMk/>
            <pc:sldMk cId="2590926961" sldId="444"/>
            <ac:spMk id="16" creationId="{FBEE99DD-0E06-4CF2-9841-2AD1471F7E08}"/>
          </ac:spMkLst>
        </pc:spChg>
        <pc:spChg chg="mod">
          <ac:chgData name="Valentina Coley" userId="6215a152-8e28-4d70-a23b-f36faab8332e" providerId="ADAL" clId="{228D3060-818E-402A-9026-70E2B02949E7}" dt="2021-08-11T18:56:12.542" v="248" actId="2711"/>
          <ac:spMkLst>
            <pc:docMk/>
            <pc:sldMk cId="2590926961" sldId="444"/>
            <ac:spMk id="20" creationId="{8249C9BB-1C7A-4117-91D5-706243933051}"/>
          </ac:spMkLst>
        </pc:spChg>
        <pc:spChg chg="mod">
          <ac:chgData name="Valentina Coley" userId="6215a152-8e28-4d70-a23b-f36faab8332e" providerId="ADAL" clId="{228D3060-818E-402A-9026-70E2B02949E7}" dt="2021-08-11T18:56:12.542" v="248" actId="2711"/>
          <ac:spMkLst>
            <pc:docMk/>
            <pc:sldMk cId="2590926961" sldId="444"/>
            <ac:spMk id="21" creationId="{C4C67EB1-AF12-4F1F-BE42-FCAFA376C398}"/>
          </ac:spMkLst>
        </pc:spChg>
        <pc:spChg chg="mod">
          <ac:chgData name="Valentina Coley" userId="6215a152-8e28-4d70-a23b-f36faab8332e" providerId="ADAL" clId="{228D3060-818E-402A-9026-70E2B02949E7}" dt="2021-08-11T18:56:12.542" v="248" actId="2711"/>
          <ac:spMkLst>
            <pc:docMk/>
            <pc:sldMk cId="2590926961" sldId="444"/>
            <ac:spMk id="22" creationId="{68ED0370-ADD0-4A03-875C-5009B790A981}"/>
          </ac:spMkLst>
        </pc:spChg>
        <pc:spChg chg="mod">
          <ac:chgData name="Valentina Coley" userId="6215a152-8e28-4d70-a23b-f36faab8332e" providerId="ADAL" clId="{228D3060-818E-402A-9026-70E2B02949E7}" dt="2021-08-11T18:56:12.542" v="248" actId="2711"/>
          <ac:spMkLst>
            <pc:docMk/>
            <pc:sldMk cId="2590926961" sldId="444"/>
            <ac:spMk id="23" creationId="{007CE675-E5B6-4684-974E-6DD2A88490EA}"/>
          </ac:spMkLst>
        </pc:spChg>
      </pc:sldChg>
      <pc:sldChg chg="addSp modSp add">
        <pc:chgData name="Valentina Coley" userId="6215a152-8e28-4d70-a23b-f36faab8332e" providerId="ADAL" clId="{228D3060-818E-402A-9026-70E2B02949E7}" dt="2021-08-11T19:02:38.091" v="285" actId="14100"/>
        <pc:sldMkLst>
          <pc:docMk/>
          <pc:sldMk cId="765438735" sldId="458"/>
        </pc:sldMkLst>
        <pc:spChg chg="mod">
          <ac:chgData name="Valentina Coley" userId="6215a152-8e28-4d70-a23b-f36faab8332e" providerId="ADAL" clId="{228D3060-818E-402A-9026-70E2B02949E7}" dt="2021-08-11T19:00:30.232" v="277" actId="2711"/>
          <ac:spMkLst>
            <pc:docMk/>
            <pc:sldMk cId="765438735" sldId="458"/>
            <ac:spMk id="6" creationId="{651D67B3-CFFE-4FDE-BA14-6D5F5DE6D366}"/>
          </ac:spMkLst>
        </pc:spChg>
        <pc:spChg chg="mod">
          <ac:chgData name="Valentina Coley" userId="6215a152-8e28-4d70-a23b-f36faab8332e" providerId="ADAL" clId="{228D3060-818E-402A-9026-70E2B02949E7}" dt="2021-08-11T18:55:38.180" v="238" actId="207"/>
          <ac:spMkLst>
            <pc:docMk/>
            <pc:sldMk cId="765438735" sldId="458"/>
            <ac:spMk id="7" creationId="{DA03408B-8999-4FE8-9C82-75D191E96C73}"/>
          </ac:spMkLst>
        </pc:spChg>
        <pc:spChg chg="add mod ord">
          <ac:chgData name="Valentina Coley" userId="6215a152-8e28-4d70-a23b-f36faab8332e" providerId="ADAL" clId="{228D3060-818E-402A-9026-70E2B02949E7}" dt="2021-08-11T18:55:38.180" v="238" actId="207"/>
          <ac:spMkLst>
            <pc:docMk/>
            <pc:sldMk cId="765438735" sldId="458"/>
            <ac:spMk id="13" creationId="{8A5AD874-26A1-43C0-9C19-FFA632255EAE}"/>
          </ac:spMkLst>
        </pc:spChg>
        <pc:spChg chg="mod">
          <ac:chgData name="Valentina Coley" userId="6215a152-8e28-4d70-a23b-f36faab8332e" providerId="ADAL" clId="{228D3060-818E-402A-9026-70E2B02949E7}" dt="2021-08-11T19:02:38.091" v="285" actId="14100"/>
          <ac:spMkLst>
            <pc:docMk/>
            <pc:sldMk cId="765438735" sldId="458"/>
            <ac:spMk id="15" creationId="{934D3C3F-DFB0-4556-950B-8CFAB38A6C7C}"/>
          </ac:spMkLst>
        </pc:spChg>
        <pc:spChg chg="mod">
          <ac:chgData name="Valentina Coley" userId="6215a152-8e28-4d70-a23b-f36faab8332e" providerId="ADAL" clId="{228D3060-818E-402A-9026-70E2B02949E7}" dt="2021-08-11T18:55:38.180" v="238" actId="207"/>
          <ac:spMkLst>
            <pc:docMk/>
            <pc:sldMk cId="765438735" sldId="458"/>
            <ac:spMk id="17" creationId="{CCC7D7A7-143B-4453-BAA3-91DC4AC801B1}"/>
          </ac:spMkLst>
        </pc:spChg>
        <pc:picChg chg="mod">
          <ac:chgData name="Valentina Coley" userId="6215a152-8e28-4d70-a23b-f36faab8332e" providerId="ADAL" clId="{228D3060-818E-402A-9026-70E2B02949E7}" dt="2021-08-11T18:55:38.180" v="238" actId="207"/>
          <ac:picMkLst>
            <pc:docMk/>
            <pc:sldMk cId="765438735" sldId="458"/>
            <ac:picMk id="3" creationId="{C98DD216-61B0-47C2-BF8F-E6D440497F39}"/>
          </ac:picMkLst>
        </pc:picChg>
        <pc:picChg chg="mod">
          <ac:chgData name="Valentina Coley" userId="6215a152-8e28-4d70-a23b-f36faab8332e" providerId="ADAL" clId="{228D3060-818E-402A-9026-70E2B02949E7}" dt="2021-08-11T18:55:38.180" v="238" actId="207"/>
          <ac:picMkLst>
            <pc:docMk/>
            <pc:sldMk cId="765438735" sldId="458"/>
            <ac:picMk id="8" creationId="{71926B3D-9DDB-4054-80F3-B8D3ACD4E78E}"/>
          </ac:picMkLst>
        </pc:picChg>
        <pc:picChg chg="mod">
          <ac:chgData name="Valentina Coley" userId="6215a152-8e28-4d70-a23b-f36faab8332e" providerId="ADAL" clId="{228D3060-818E-402A-9026-70E2B02949E7}" dt="2021-08-11T18:55:38.180" v="238" actId="207"/>
          <ac:picMkLst>
            <pc:docMk/>
            <pc:sldMk cId="765438735" sldId="458"/>
            <ac:picMk id="10" creationId="{C52BBE5E-5E40-4983-A796-AC5B578A4C83}"/>
          </ac:picMkLst>
        </pc:picChg>
        <pc:picChg chg="mod">
          <ac:chgData name="Valentina Coley" userId="6215a152-8e28-4d70-a23b-f36faab8332e" providerId="ADAL" clId="{228D3060-818E-402A-9026-70E2B02949E7}" dt="2021-08-11T18:55:38.180" v="238" actId="207"/>
          <ac:picMkLst>
            <pc:docMk/>
            <pc:sldMk cId="765438735" sldId="458"/>
            <ac:picMk id="12" creationId="{F2DE4A5C-A16A-4538-A230-D804F987B733}"/>
          </ac:picMkLst>
        </pc:picChg>
        <pc:picChg chg="mod">
          <ac:chgData name="Valentina Coley" userId="6215a152-8e28-4d70-a23b-f36faab8332e" providerId="ADAL" clId="{228D3060-818E-402A-9026-70E2B02949E7}" dt="2021-08-11T18:55:38.180" v="238" actId="207"/>
          <ac:picMkLst>
            <pc:docMk/>
            <pc:sldMk cId="765438735" sldId="458"/>
            <ac:picMk id="14" creationId="{178371A0-3FCF-4650-AE99-376C10460E90}"/>
          </ac:picMkLst>
        </pc:picChg>
        <pc:picChg chg="mod">
          <ac:chgData name="Valentina Coley" userId="6215a152-8e28-4d70-a23b-f36faab8332e" providerId="ADAL" clId="{228D3060-818E-402A-9026-70E2B02949E7}" dt="2021-08-11T18:55:38.180" v="238" actId="207"/>
          <ac:picMkLst>
            <pc:docMk/>
            <pc:sldMk cId="765438735" sldId="458"/>
            <ac:picMk id="16" creationId="{084AA4DC-8BC7-4719-9750-6529DD4FA4BA}"/>
          </ac:picMkLst>
        </pc:picChg>
      </pc:sldChg>
      <pc:sldChg chg="addSp modSp add del">
        <pc:chgData name="Valentina Coley" userId="6215a152-8e28-4d70-a23b-f36faab8332e" providerId="ADAL" clId="{228D3060-818E-402A-9026-70E2B02949E7}" dt="2021-08-11T18:55:42.958" v="241" actId="2696"/>
        <pc:sldMkLst>
          <pc:docMk/>
          <pc:sldMk cId="3480857998" sldId="459"/>
        </pc:sldMkLst>
        <pc:spChg chg="add mod">
          <ac:chgData name="Valentina Coley" userId="6215a152-8e28-4d70-a23b-f36faab8332e" providerId="ADAL" clId="{228D3060-818E-402A-9026-70E2B02949E7}" dt="2021-08-11T18:54:19.522" v="185" actId="14100"/>
          <ac:spMkLst>
            <pc:docMk/>
            <pc:sldMk cId="3480857998" sldId="459"/>
            <ac:spMk id="13" creationId="{9DA08DDA-4D16-451B-8E97-0367B6C8F95A}"/>
          </ac:spMkLst>
        </pc:spChg>
      </pc:sldChg>
      <pc:sldChg chg="addSp delSp modSp add">
        <pc:chgData name="Valentina Coley" userId="6215a152-8e28-4d70-a23b-f36faab8332e" providerId="ADAL" clId="{228D3060-818E-402A-9026-70E2B02949E7}" dt="2021-08-11T18:55:49.155" v="243" actId="207"/>
        <pc:sldMkLst>
          <pc:docMk/>
          <pc:sldMk cId="4114913466" sldId="460"/>
        </pc:sldMkLst>
        <pc:spChg chg="add del mod">
          <ac:chgData name="Valentina Coley" userId="6215a152-8e28-4d70-a23b-f36faab8332e" providerId="ADAL" clId="{228D3060-818E-402A-9026-70E2B02949E7}" dt="2021-08-11T18:54:12.341" v="183" actId="478"/>
          <ac:spMkLst>
            <pc:docMk/>
            <pc:sldMk cId="4114913466" sldId="460"/>
            <ac:spMk id="4" creationId="{ED8418CA-7167-471F-A71E-27CB6401A0BD}"/>
          </ac:spMkLst>
        </pc:spChg>
        <pc:spChg chg="mod">
          <ac:chgData name="Valentina Coley" userId="6215a152-8e28-4d70-a23b-f36faab8332e" providerId="ADAL" clId="{228D3060-818E-402A-9026-70E2B02949E7}" dt="2021-08-11T18:55:49.155" v="243" actId="207"/>
          <ac:spMkLst>
            <pc:docMk/>
            <pc:sldMk cId="4114913466" sldId="460"/>
            <ac:spMk id="6" creationId="{651D67B3-CFFE-4FDE-BA14-6D5F5DE6D366}"/>
          </ac:spMkLst>
        </pc:spChg>
        <pc:spChg chg="mod">
          <ac:chgData name="Valentina Coley" userId="6215a152-8e28-4d70-a23b-f36faab8332e" providerId="ADAL" clId="{228D3060-818E-402A-9026-70E2B02949E7}" dt="2021-08-11T18:55:49.155" v="243" actId="207"/>
          <ac:spMkLst>
            <pc:docMk/>
            <pc:sldMk cId="4114913466" sldId="460"/>
            <ac:spMk id="7" creationId="{DA03408B-8999-4FE8-9C82-75D191E96C73}"/>
          </ac:spMkLst>
        </pc:spChg>
        <pc:spChg chg="add mod ord">
          <ac:chgData name="Valentina Coley" userId="6215a152-8e28-4d70-a23b-f36faab8332e" providerId="ADAL" clId="{228D3060-818E-402A-9026-70E2B02949E7}" dt="2021-08-11T18:55:49.155" v="243" actId="207"/>
          <ac:spMkLst>
            <pc:docMk/>
            <pc:sldMk cId="4114913466" sldId="460"/>
            <ac:spMk id="13" creationId="{98DBF302-42AD-4F8E-AC9A-8B86C03C7B72}"/>
          </ac:spMkLst>
        </pc:spChg>
        <pc:spChg chg="mod">
          <ac:chgData name="Valentina Coley" userId="6215a152-8e28-4d70-a23b-f36faab8332e" providerId="ADAL" clId="{228D3060-818E-402A-9026-70E2B02949E7}" dt="2021-08-11T18:55:49.155" v="243" actId="207"/>
          <ac:spMkLst>
            <pc:docMk/>
            <pc:sldMk cId="4114913466" sldId="460"/>
            <ac:spMk id="15" creationId="{A4B082F0-775E-4C31-81D3-21A4620ACCD3}"/>
          </ac:spMkLst>
        </pc:spChg>
        <pc:spChg chg="mod">
          <ac:chgData name="Valentina Coley" userId="6215a152-8e28-4d70-a23b-f36faab8332e" providerId="ADAL" clId="{228D3060-818E-402A-9026-70E2B02949E7}" dt="2021-08-11T18:55:49.155" v="243" actId="207"/>
          <ac:spMkLst>
            <pc:docMk/>
            <pc:sldMk cId="4114913466" sldId="460"/>
            <ac:spMk id="17" creationId="{CCC7D7A7-143B-4453-BAA3-91DC4AC801B1}"/>
          </ac:spMkLst>
        </pc:spChg>
        <pc:picChg chg="mod">
          <ac:chgData name="Valentina Coley" userId="6215a152-8e28-4d70-a23b-f36faab8332e" providerId="ADAL" clId="{228D3060-818E-402A-9026-70E2B02949E7}" dt="2021-08-11T18:55:49.155" v="243" actId="207"/>
          <ac:picMkLst>
            <pc:docMk/>
            <pc:sldMk cId="4114913466" sldId="460"/>
            <ac:picMk id="3" creationId="{C98DD216-61B0-47C2-BF8F-E6D440497F39}"/>
          </ac:picMkLst>
        </pc:picChg>
        <pc:picChg chg="del">
          <ac:chgData name="Valentina Coley" userId="6215a152-8e28-4d70-a23b-f36faab8332e" providerId="ADAL" clId="{228D3060-818E-402A-9026-70E2B02949E7}" dt="2021-08-11T18:54:08.071" v="181" actId="478"/>
          <ac:picMkLst>
            <pc:docMk/>
            <pc:sldMk cId="4114913466" sldId="460"/>
            <ac:picMk id="8" creationId="{71926B3D-9DDB-4054-80F3-B8D3ACD4E78E}"/>
          </ac:picMkLst>
        </pc:picChg>
        <pc:picChg chg="mod">
          <ac:chgData name="Valentina Coley" userId="6215a152-8e28-4d70-a23b-f36faab8332e" providerId="ADAL" clId="{228D3060-818E-402A-9026-70E2B02949E7}" dt="2021-08-11T18:55:49.155" v="243" actId="207"/>
          <ac:picMkLst>
            <pc:docMk/>
            <pc:sldMk cId="4114913466" sldId="460"/>
            <ac:picMk id="10" creationId="{C52BBE5E-5E40-4983-A796-AC5B578A4C83}"/>
          </ac:picMkLst>
        </pc:picChg>
        <pc:picChg chg="mod">
          <ac:chgData name="Valentina Coley" userId="6215a152-8e28-4d70-a23b-f36faab8332e" providerId="ADAL" clId="{228D3060-818E-402A-9026-70E2B02949E7}" dt="2021-08-11T18:55:49.155" v="243" actId="207"/>
          <ac:picMkLst>
            <pc:docMk/>
            <pc:sldMk cId="4114913466" sldId="460"/>
            <ac:picMk id="12" creationId="{F2DE4A5C-A16A-4538-A230-D804F987B733}"/>
          </ac:picMkLst>
        </pc:picChg>
        <pc:picChg chg="mod">
          <ac:chgData name="Valentina Coley" userId="6215a152-8e28-4d70-a23b-f36faab8332e" providerId="ADAL" clId="{228D3060-818E-402A-9026-70E2B02949E7}" dt="2021-08-11T18:55:49.155" v="243" actId="207"/>
          <ac:picMkLst>
            <pc:docMk/>
            <pc:sldMk cId="4114913466" sldId="460"/>
            <ac:picMk id="14" creationId="{178371A0-3FCF-4650-AE99-376C10460E90}"/>
          </ac:picMkLst>
        </pc:picChg>
        <pc:picChg chg="mod">
          <ac:chgData name="Valentina Coley" userId="6215a152-8e28-4d70-a23b-f36faab8332e" providerId="ADAL" clId="{228D3060-818E-402A-9026-70E2B02949E7}" dt="2021-08-11T18:55:49.155" v="243" actId="207"/>
          <ac:picMkLst>
            <pc:docMk/>
            <pc:sldMk cId="4114913466" sldId="460"/>
            <ac:picMk id="16" creationId="{084AA4DC-8BC7-4719-9750-6529DD4FA4BA}"/>
          </ac:picMkLst>
        </pc:picChg>
      </pc:sldChg>
      <pc:sldChg chg="addSp modSp add">
        <pc:chgData name="Valentina Coley" userId="6215a152-8e28-4d70-a23b-f36faab8332e" providerId="ADAL" clId="{228D3060-818E-402A-9026-70E2B02949E7}" dt="2021-08-11T18:56:40.123" v="256" actId="14100"/>
        <pc:sldMkLst>
          <pc:docMk/>
          <pc:sldMk cId="1038075352" sldId="465"/>
        </pc:sldMkLst>
        <pc:spChg chg="mod">
          <ac:chgData name="Valentina Coley" userId="6215a152-8e28-4d70-a23b-f36faab8332e" providerId="ADAL" clId="{228D3060-818E-402A-9026-70E2B02949E7}" dt="2021-08-11T18:56:25.265" v="250" actId="2711"/>
          <ac:spMkLst>
            <pc:docMk/>
            <pc:sldMk cId="1038075352" sldId="465"/>
            <ac:spMk id="9" creationId="{DAA2F92E-460F-4D1C-8D2B-18177FFF3B83}"/>
          </ac:spMkLst>
        </pc:spChg>
        <pc:spChg chg="add mod ord">
          <ac:chgData name="Valentina Coley" userId="6215a152-8e28-4d70-a23b-f36faab8332e" providerId="ADAL" clId="{228D3060-818E-402A-9026-70E2B02949E7}" dt="2021-08-11T18:56:40.123" v="256" actId="14100"/>
          <ac:spMkLst>
            <pc:docMk/>
            <pc:sldMk cId="1038075352" sldId="465"/>
            <ac:spMk id="10" creationId="{1AF64F5A-73D3-4096-80A7-C62D3316C045}"/>
          </ac:spMkLst>
        </pc:spChg>
        <pc:spChg chg="mod">
          <ac:chgData name="Valentina Coley" userId="6215a152-8e28-4d70-a23b-f36faab8332e" providerId="ADAL" clId="{228D3060-818E-402A-9026-70E2B02949E7}" dt="2021-08-11T18:56:25.265" v="250" actId="2711"/>
          <ac:spMkLst>
            <pc:docMk/>
            <pc:sldMk cId="1038075352" sldId="465"/>
            <ac:spMk id="12" creationId="{EC740CB2-75B6-4707-848A-9A543B9A8149}"/>
          </ac:spMkLst>
        </pc:spChg>
        <pc:spChg chg="mod">
          <ac:chgData name="Valentina Coley" userId="6215a152-8e28-4d70-a23b-f36faab8332e" providerId="ADAL" clId="{228D3060-818E-402A-9026-70E2B02949E7}" dt="2021-08-11T18:56:25.265" v="250" actId="2711"/>
          <ac:spMkLst>
            <pc:docMk/>
            <pc:sldMk cId="1038075352" sldId="465"/>
            <ac:spMk id="13" creationId="{96BEA929-0DA9-4E49-9A9E-019C13AC69DC}"/>
          </ac:spMkLst>
        </pc:spChg>
        <pc:spChg chg="mod">
          <ac:chgData name="Valentina Coley" userId="6215a152-8e28-4d70-a23b-f36faab8332e" providerId="ADAL" clId="{228D3060-818E-402A-9026-70E2B02949E7}" dt="2021-08-11T18:56:25.265" v="250" actId="2711"/>
          <ac:spMkLst>
            <pc:docMk/>
            <pc:sldMk cId="1038075352" sldId="465"/>
            <ac:spMk id="14" creationId="{A919EAFD-2514-4965-889D-4A1AEC2BACA2}"/>
          </ac:spMkLst>
        </pc:spChg>
        <pc:picChg chg="mod">
          <ac:chgData name="Valentina Coley" userId="6215a152-8e28-4d70-a23b-f36faab8332e" providerId="ADAL" clId="{228D3060-818E-402A-9026-70E2B02949E7}" dt="2021-08-11T18:56:21.878" v="249" actId="207"/>
          <ac:picMkLst>
            <pc:docMk/>
            <pc:sldMk cId="1038075352" sldId="465"/>
            <ac:picMk id="8" creationId="{71926B3D-9DDB-4054-80F3-B8D3ACD4E78E}"/>
          </ac:picMkLst>
        </pc:picChg>
      </pc:sldChg>
      <pc:sldChg chg="addSp modSp add">
        <pc:chgData name="Valentina Coley" userId="6215a152-8e28-4d70-a23b-f36faab8332e" providerId="ADAL" clId="{228D3060-818E-402A-9026-70E2B02949E7}" dt="2021-08-11T18:56:50.254" v="258"/>
        <pc:sldMkLst>
          <pc:docMk/>
          <pc:sldMk cId="4206218298" sldId="476"/>
        </pc:sldMkLst>
        <pc:spChg chg="mod">
          <ac:chgData name="Valentina Coley" userId="6215a152-8e28-4d70-a23b-f36faab8332e" providerId="ADAL" clId="{228D3060-818E-402A-9026-70E2B02949E7}" dt="2021-08-11T18:56:04.303" v="247" actId="2711"/>
          <ac:spMkLst>
            <pc:docMk/>
            <pc:sldMk cId="4206218298" sldId="476"/>
            <ac:spMk id="7" creationId="{17CFC706-8452-4CDD-9447-BC729E8912FF}"/>
          </ac:spMkLst>
        </pc:spChg>
        <pc:spChg chg="mod">
          <ac:chgData name="Valentina Coley" userId="6215a152-8e28-4d70-a23b-f36faab8332e" providerId="ADAL" clId="{228D3060-818E-402A-9026-70E2B02949E7}" dt="2021-08-11T18:55:55.229" v="244" actId="207"/>
          <ac:spMkLst>
            <pc:docMk/>
            <pc:sldMk cId="4206218298" sldId="476"/>
            <ac:spMk id="8" creationId="{07F92978-D544-4F7B-BE7B-6F49B5C836AE}"/>
          </ac:spMkLst>
        </pc:spChg>
        <pc:spChg chg="mod">
          <ac:chgData name="Valentina Coley" userId="6215a152-8e28-4d70-a23b-f36faab8332e" providerId="ADAL" clId="{228D3060-818E-402A-9026-70E2B02949E7}" dt="2021-08-11T18:55:55.229" v="244" actId="207"/>
          <ac:spMkLst>
            <pc:docMk/>
            <pc:sldMk cId="4206218298" sldId="476"/>
            <ac:spMk id="9" creationId="{DCE73419-A476-4AB4-8C40-A66C3F2432AB}"/>
          </ac:spMkLst>
        </pc:spChg>
        <pc:spChg chg="mod">
          <ac:chgData name="Valentina Coley" userId="6215a152-8e28-4d70-a23b-f36faab8332e" providerId="ADAL" clId="{228D3060-818E-402A-9026-70E2B02949E7}" dt="2021-08-11T18:55:55.229" v="244" actId="207"/>
          <ac:spMkLst>
            <pc:docMk/>
            <pc:sldMk cId="4206218298" sldId="476"/>
            <ac:spMk id="10" creationId="{0F9AB386-C5FA-4A51-A9E4-371DBF48736B}"/>
          </ac:spMkLst>
        </pc:spChg>
        <pc:spChg chg="mod">
          <ac:chgData name="Valentina Coley" userId="6215a152-8e28-4d70-a23b-f36faab8332e" providerId="ADAL" clId="{228D3060-818E-402A-9026-70E2B02949E7}" dt="2021-08-11T18:55:55.229" v="244" actId="207"/>
          <ac:spMkLst>
            <pc:docMk/>
            <pc:sldMk cId="4206218298" sldId="476"/>
            <ac:spMk id="11" creationId="{91B17421-1C15-4B39-9C19-3BD6CF39A26A}"/>
          </ac:spMkLst>
        </pc:spChg>
        <pc:spChg chg="mod">
          <ac:chgData name="Valentina Coley" userId="6215a152-8e28-4d70-a23b-f36faab8332e" providerId="ADAL" clId="{228D3060-818E-402A-9026-70E2B02949E7}" dt="2021-08-11T18:55:55.229" v="244" actId="207"/>
          <ac:spMkLst>
            <pc:docMk/>
            <pc:sldMk cId="4206218298" sldId="476"/>
            <ac:spMk id="12" creationId="{42B8F094-D625-4C55-87E7-053434A161FB}"/>
          </ac:spMkLst>
        </pc:spChg>
        <pc:spChg chg="add mod ord">
          <ac:chgData name="Valentina Coley" userId="6215a152-8e28-4d70-a23b-f36faab8332e" providerId="ADAL" clId="{228D3060-818E-402A-9026-70E2B02949E7}" dt="2021-08-11T18:56:31.610" v="252" actId="14100"/>
          <ac:spMkLst>
            <pc:docMk/>
            <pc:sldMk cId="4206218298" sldId="476"/>
            <ac:spMk id="13" creationId="{69CA051C-75A6-4883-88D4-F40A88CAAE36}"/>
          </ac:spMkLst>
        </pc:spChg>
        <pc:picChg chg="mod">
          <ac:chgData name="Valentina Coley" userId="6215a152-8e28-4d70-a23b-f36faab8332e" providerId="ADAL" clId="{228D3060-818E-402A-9026-70E2B02949E7}" dt="2021-08-11T18:55:55.229" v="244" actId="207"/>
          <ac:picMkLst>
            <pc:docMk/>
            <pc:sldMk cId="4206218298" sldId="476"/>
            <ac:picMk id="6" creationId="{0C2B1850-1410-477A-8C14-DFD910A5400F}"/>
          </ac:picMkLst>
        </pc:picChg>
        <pc:picChg chg="add">
          <ac:chgData name="Valentina Coley" userId="6215a152-8e28-4d70-a23b-f36faab8332e" providerId="ADAL" clId="{228D3060-818E-402A-9026-70E2B02949E7}" dt="2021-08-11T18:56:50.254" v="258"/>
          <ac:picMkLst>
            <pc:docMk/>
            <pc:sldMk cId="4206218298" sldId="476"/>
            <ac:picMk id="14" creationId="{D143C40C-CA5F-4AC8-A9CE-D0A9E6D3E822}"/>
          </ac:picMkLst>
        </pc:picChg>
      </pc:sldChg>
      <pc:sldChg chg="modSp add">
        <pc:chgData name="Valentina Coley" userId="6215a152-8e28-4d70-a23b-f36faab8332e" providerId="ADAL" clId="{228D3060-818E-402A-9026-70E2B02949E7}" dt="2021-08-11T19:03:05.966" v="294"/>
        <pc:sldMkLst>
          <pc:docMk/>
          <pc:sldMk cId="1885667250" sldId="477"/>
        </pc:sldMkLst>
        <pc:spChg chg="mod">
          <ac:chgData name="Valentina Coley" userId="6215a152-8e28-4d70-a23b-f36faab8332e" providerId="ADAL" clId="{228D3060-818E-402A-9026-70E2B02949E7}" dt="2021-08-11T19:01:04.445" v="281" actId="1076"/>
          <ac:spMkLst>
            <pc:docMk/>
            <pc:sldMk cId="1885667250" sldId="477"/>
            <ac:spMk id="7" creationId="{DA03408B-8999-4FE8-9C82-75D191E96C73}"/>
          </ac:spMkLst>
        </pc:spChg>
        <pc:spChg chg="mod">
          <ac:chgData name="Valentina Coley" userId="6215a152-8e28-4d70-a23b-f36faab8332e" providerId="ADAL" clId="{228D3060-818E-402A-9026-70E2B02949E7}" dt="2021-08-11T19:03:05.966" v="294"/>
          <ac:spMkLst>
            <pc:docMk/>
            <pc:sldMk cId="1885667250" sldId="477"/>
            <ac:spMk id="15" creationId="{934D3C3F-DFB0-4556-950B-8CFAB38A6C7C}"/>
          </ac:spMkLst>
        </pc:spChg>
        <pc:spChg chg="mod">
          <ac:chgData name="Valentina Coley" userId="6215a152-8e28-4d70-a23b-f36faab8332e" providerId="ADAL" clId="{228D3060-818E-402A-9026-70E2B02949E7}" dt="2021-08-11T19:02:44.906" v="289" actId="20577"/>
          <ac:spMkLst>
            <pc:docMk/>
            <pc:sldMk cId="1885667250" sldId="477"/>
            <ac:spMk id="17" creationId="{CCC7D7A7-143B-4453-BAA3-91DC4AC801B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4FE6D9-B501-407E-9565-5E7626D2D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B75A1C-8802-4303-BA52-0F710B52F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AA2FF0-E6A1-4BE4-883A-E2017ACF8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44E-52F1-43AE-9836-B4DCADCCADAA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03860F-6148-41DF-8E43-1179EF7D5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382BD2-6522-4197-9C76-4C908C27E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308CD-2617-4D57-B12D-A126ABBD54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891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C7C7C8-2827-45A1-8682-2701AC2FD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6533AE-D607-4E9B-819B-A1A87C3B4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C1B182-53A9-4ED6-BD90-E21E566EF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44E-52F1-43AE-9836-B4DCADCCADAA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BEDA1C-7377-425C-81DC-0B8868C16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C7B273-2C2A-49C1-9ED2-2DD43B55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308CD-2617-4D57-B12D-A126ABBD54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19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DC40B3-2D37-490B-9099-0780D52AB3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61255F4-FA47-42D7-B299-22545C91C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985F0E-526A-48EC-95B0-977AE094F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44E-52F1-43AE-9836-B4DCADCCADAA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ABC1FB-B000-427C-91FD-9B3338341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B6604-F589-4613-95B8-F86F321F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308CD-2617-4D57-B12D-A126ABBD54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350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42DDC7-5B96-4F05-BF24-D91C1D0EF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24018B-BF63-4F6A-BD4E-7D00E6E73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91B8CB-EDA3-45E3-AD27-C68D41664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44E-52F1-43AE-9836-B4DCADCCADAA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4387B1-D6D3-406B-9643-2FCF84C0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5070F8-C0C2-4216-BBC4-46A15409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308CD-2617-4D57-B12D-A126ABBD54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237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00330C-8B33-4673-9CB9-8009FF206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12A80B-7258-4190-8AB7-5141385A9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856D1A-8FD4-4DEF-91FF-72F822FD7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44E-52F1-43AE-9836-B4DCADCCADAA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633008-E988-4AE2-B9DD-3A50F2233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11DB1C-CED1-4575-8EF5-B4CF66394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308CD-2617-4D57-B12D-A126ABBD54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539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A49AC-42DB-478B-9B0C-786592DF4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5BAC81-E411-46A3-9A0C-6F7F9827FE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2E88119-5079-4876-A15E-CBB4BD171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EB76B4-5916-4F91-9D61-371EFD268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44E-52F1-43AE-9836-B4DCADCCADAA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B90C97-793A-427F-90A8-1E1646705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8DD0FA-F38B-4C39-91A7-0381FBD09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308CD-2617-4D57-B12D-A126ABBD54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2918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1E124B-F89F-4A6E-B5D4-F8F08FA60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C3FA0A-190A-4220-8DD9-017CE8DDF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3ACE5A-CC39-4C3C-9068-A5EAAECF4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A9804CD-5260-4A15-8A55-98F354872D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453BE54-6914-47FA-B020-CC6CCC43F0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3776B23-3267-425F-A5EE-FE313C33F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44E-52F1-43AE-9836-B4DCADCCADAA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5F8D224-EBBE-462F-8A6C-084EB729B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7852F96-9945-4CEC-9D94-644C649BB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308CD-2617-4D57-B12D-A126ABBD54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569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BCF21D-AC3F-4417-B3E0-21DF0E27A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A9A4A09-1174-46CA-A5A6-900E645E4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44E-52F1-43AE-9836-B4DCADCCADAA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31C8292-DCA1-4472-B963-222C63E65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5829817-92B5-49A0-A3E7-B948A68E7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308CD-2617-4D57-B12D-A126ABBD54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26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FE7D866-04DA-40F9-84E8-C1A44B770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44E-52F1-43AE-9836-B4DCADCCADAA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BDC1EDE-B53A-4FA6-A89B-F80417BAF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4FB6043-7FC5-48B2-A2D9-C016A696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308CD-2617-4D57-B12D-A126ABBD54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598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F720FC-B403-4FB3-819E-2F3FB9825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2E31B2-DCCB-4532-94DF-37A81D1A7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ED0443-DB37-429A-B2D6-6E1058A75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FE67F4-D1BB-4B08-B4F0-28E31037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44E-52F1-43AE-9836-B4DCADCCADAA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4074AD-4210-4C1D-A371-01865442E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702785-286A-4CEB-AD45-57B6B63D9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308CD-2617-4D57-B12D-A126ABBD54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4223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BA2025-DC13-4535-B70F-C31102E3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BA08380-E124-445D-A2C7-A70266E62B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8F5B1D-FF02-47CF-9D76-961C205EE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C0CE20-6888-4FBE-BDAD-D86EB17D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44E-52F1-43AE-9836-B4DCADCCADAA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DB7C09-A4F1-403C-B0E9-E9A4348F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B6BBD8-D14E-4EC7-A170-1B269913A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308CD-2617-4D57-B12D-A126ABBD54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8030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AA8DFF9-9FFC-4C4A-B355-EF629F060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531AC6-89A2-48A9-80C4-D6EE30ED6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7A26CA-9B7A-4488-8E5C-589A22592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244E-52F1-43AE-9836-B4DCADCCADAA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E4D517-5FAF-4276-A57C-B2A19616A0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9282B2-359A-413A-8B7F-5EFAB9DC0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308CD-2617-4D57-B12D-A126ABBD54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209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6.sv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6.sv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6.sv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iseño sin título">
            <a:hlinkClick r:id="" action="ppaction://media"/>
            <a:extLst>
              <a:ext uri="{FF2B5EF4-FFF2-40B4-BE49-F238E27FC236}">
                <a16:creationId xmlns:a16="http://schemas.microsoft.com/office/drawing/2014/main" id="{013DDB5D-95B3-464D-B68C-36A80F40727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42803" y="2013856"/>
            <a:ext cx="3911665" cy="391166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597D150-0147-4A8B-8161-05E1589A2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-310796"/>
            <a:ext cx="9144000" cy="2387600"/>
          </a:xfrm>
        </p:spPr>
        <p:txBody>
          <a:bodyPr/>
          <a:lstStyle/>
          <a:p>
            <a:r>
              <a:rPr lang="es-ES" dirty="0">
                <a:latin typeface="Century Gothic" panose="020B0502020202020204" pitchFamily="34" charset="0"/>
              </a:rPr>
              <a:t>¡Actitud de ventas!</a:t>
            </a:r>
            <a:endParaRPr lang="es-CO" dirty="0">
              <a:latin typeface="Century Gothic" panose="020B0502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69D1EC4-6DD6-4FA6-B478-29AC242617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915" y="5925521"/>
            <a:ext cx="6828385" cy="93247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A764D52-4967-402C-8332-DAB9A2ACDE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7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69D1EC4-6DD6-4FA6-B478-29AC24261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915" y="5925521"/>
            <a:ext cx="6828385" cy="932479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8F36AAA-744E-4159-B524-3DB75B41AACD}"/>
              </a:ext>
            </a:extLst>
          </p:cNvPr>
          <p:cNvSpPr/>
          <p:nvPr/>
        </p:nvSpPr>
        <p:spPr>
          <a:xfrm>
            <a:off x="1" y="0"/>
            <a:ext cx="12192000" cy="6069496"/>
          </a:xfrm>
          <a:prstGeom prst="rect">
            <a:avLst/>
          </a:prstGeom>
          <a:solidFill>
            <a:srgbClr val="55A5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endParaRPr lang="es-E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Marcador de contenido 7" descr="Flecha con curva ligera">
            <a:extLst>
              <a:ext uri="{FF2B5EF4-FFF2-40B4-BE49-F238E27FC236}">
                <a16:creationId xmlns:a16="http://schemas.microsoft.com/office/drawing/2014/main" id="{EE5487D4-82FE-45B1-897D-AA154D9A1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6035" y="2662029"/>
            <a:ext cx="914400" cy="9144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E0B9B478-0887-495E-90D0-57B8809517DA}"/>
              </a:ext>
            </a:extLst>
          </p:cNvPr>
          <p:cNvSpPr/>
          <p:nvPr/>
        </p:nvSpPr>
        <p:spPr>
          <a:xfrm>
            <a:off x="614215" y="874736"/>
            <a:ext cx="10963570" cy="44889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¿Estas cuidando de los 3 momentos de la venta?</a:t>
            </a:r>
          </a:p>
        </p:txBody>
      </p:sp>
    </p:spTree>
    <p:extLst>
      <p:ext uri="{BB962C8B-B14F-4D97-AF65-F5344CB8AC3E}">
        <p14:creationId xmlns:p14="http://schemas.microsoft.com/office/powerpoint/2010/main" val="2572550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69D1EC4-6DD6-4FA6-B478-29AC24261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915" y="5965278"/>
            <a:ext cx="6828385" cy="932479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8F36AAA-744E-4159-B524-3DB75B41AACD}"/>
              </a:ext>
            </a:extLst>
          </p:cNvPr>
          <p:cNvSpPr/>
          <p:nvPr/>
        </p:nvSpPr>
        <p:spPr>
          <a:xfrm>
            <a:off x="1" y="0"/>
            <a:ext cx="12192000" cy="6069496"/>
          </a:xfrm>
          <a:prstGeom prst="rect">
            <a:avLst/>
          </a:prstGeom>
          <a:solidFill>
            <a:srgbClr val="55A5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endParaRPr lang="es-E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Marcador de contenido 7" descr="Flecha con curva ligera">
            <a:extLst>
              <a:ext uri="{FF2B5EF4-FFF2-40B4-BE49-F238E27FC236}">
                <a16:creationId xmlns:a16="http://schemas.microsoft.com/office/drawing/2014/main" id="{EE5487D4-82FE-45B1-897D-AA154D9A1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6035" y="2662029"/>
            <a:ext cx="914400" cy="9144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95FE435-C9F4-41BA-AB04-E0BEBE307076}"/>
              </a:ext>
            </a:extLst>
          </p:cNvPr>
          <p:cNvSpPr txBox="1"/>
          <p:nvPr/>
        </p:nvSpPr>
        <p:spPr>
          <a:xfrm>
            <a:off x="1086678" y="2749897"/>
            <a:ext cx="9276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chemeClr val="bg1"/>
                </a:solidFill>
                <a:latin typeface="Century Gothic" panose="020B0502020202020204" pitchFamily="34" charset="0"/>
              </a:rPr>
              <a:t>Matriz de la confianza</a:t>
            </a:r>
            <a:endParaRPr lang="es-CO" sz="5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352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AFD4358E-F1ED-400E-8371-7253204E6265}"/>
              </a:ext>
            </a:extLst>
          </p:cNvPr>
          <p:cNvSpPr/>
          <p:nvPr/>
        </p:nvSpPr>
        <p:spPr>
          <a:xfrm>
            <a:off x="0" y="-39756"/>
            <a:ext cx="12192000" cy="6872172"/>
          </a:xfrm>
          <a:prstGeom prst="rect">
            <a:avLst/>
          </a:prstGeom>
          <a:solidFill>
            <a:srgbClr val="55A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endParaRPr lang="es-E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Marcador de contenido 7" descr="Flecha con curva ligera">
            <a:extLst>
              <a:ext uri="{FF2B5EF4-FFF2-40B4-BE49-F238E27FC236}">
                <a16:creationId xmlns:a16="http://schemas.microsoft.com/office/drawing/2014/main" id="{71926B3D-9DDB-4054-80F3-B8D3ACD4E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3544094"/>
            <a:ext cx="914400" cy="91440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51D67B3-CFFE-4FDE-BA14-6D5F5DE6D366}"/>
              </a:ext>
            </a:extLst>
          </p:cNvPr>
          <p:cNvSpPr txBox="1"/>
          <p:nvPr/>
        </p:nvSpPr>
        <p:spPr>
          <a:xfrm>
            <a:off x="242817" y="437617"/>
            <a:ext cx="13663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Matriz de la confianza</a:t>
            </a:r>
            <a:endParaRPr lang="es-CO" sz="3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98DD216-61B0-47C2-BF8F-E6D440497F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3151" t="34863" r="47946" b="13564"/>
          <a:stretch/>
        </p:blipFill>
        <p:spPr>
          <a:xfrm>
            <a:off x="0" y="1416061"/>
            <a:ext cx="7263215" cy="541635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A03408B-8999-4FE8-9C82-75D191E96C73}"/>
              </a:ext>
            </a:extLst>
          </p:cNvPr>
          <p:cNvSpPr/>
          <p:nvPr/>
        </p:nvSpPr>
        <p:spPr>
          <a:xfrm>
            <a:off x="633046" y="3821265"/>
            <a:ext cx="3396343" cy="2441749"/>
          </a:xfrm>
          <a:prstGeom prst="rect">
            <a:avLst/>
          </a:prstGeom>
          <a:solidFill>
            <a:srgbClr val="EE2A52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Gráfico 9" descr="Mujer">
            <a:extLst>
              <a:ext uri="{FF2B5EF4-FFF2-40B4-BE49-F238E27FC236}">
                <a16:creationId xmlns:a16="http://schemas.microsoft.com/office/drawing/2014/main" id="{C52BBE5E-5E40-4983-A796-AC5B578A4C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97912" y="1260055"/>
            <a:ext cx="1543435" cy="1543435"/>
          </a:xfrm>
          <a:prstGeom prst="rect">
            <a:avLst/>
          </a:prstGeom>
        </p:spPr>
      </p:pic>
      <p:pic>
        <p:nvPicPr>
          <p:cNvPr id="12" name="Gráfico 11" descr="Maleta">
            <a:extLst>
              <a:ext uri="{FF2B5EF4-FFF2-40B4-BE49-F238E27FC236}">
                <a16:creationId xmlns:a16="http://schemas.microsoft.com/office/drawing/2014/main" id="{F2DE4A5C-A16A-4538-A230-D804F987B7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48456" y="1806687"/>
            <a:ext cx="469674" cy="469674"/>
          </a:xfrm>
          <a:prstGeom prst="rect">
            <a:avLst/>
          </a:prstGeom>
        </p:spPr>
      </p:pic>
      <p:pic>
        <p:nvPicPr>
          <p:cNvPr id="14" name="Gráfico 13" descr="Diana">
            <a:extLst>
              <a:ext uri="{FF2B5EF4-FFF2-40B4-BE49-F238E27FC236}">
                <a16:creationId xmlns:a16="http://schemas.microsoft.com/office/drawing/2014/main" id="{178371A0-3FCF-4650-AE99-376C10460E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16450" y="1222620"/>
            <a:ext cx="461213" cy="461213"/>
          </a:xfrm>
          <a:prstGeom prst="rect">
            <a:avLst/>
          </a:prstGeom>
        </p:spPr>
      </p:pic>
      <p:pic>
        <p:nvPicPr>
          <p:cNvPr id="16" name="Gráfico 15" descr="Dinero">
            <a:extLst>
              <a:ext uri="{FF2B5EF4-FFF2-40B4-BE49-F238E27FC236}">
                <a16:creationId xmlns:a16="http://schemas.microsoft.com/office/drawing/2014/main" id="{084AA4DC-8BC7-4719-9750-6529DD4FA4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59858" y="2333816"/>
            <a:ext cx="469674" cy="469674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CCC7D7A7-143B-4453-BAA3-91DC4AC801B1}"/>
              </a:ext>
            </a:extLst>
          </p:cNvPr>
          <p:cNvSpPr txBox="1"/>
          <p:nvPr/>
        </p:nvSpPr>
        <p:spPr>
          <a:xfrm>
            <a:off x="8136003" y="1685640"/>
            <a:ext cx="630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</a:t>
            </a:r>
            <a:endParaRPr lang="es-CO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7ADD28F-E502-4F2A-9C17-A08AE78E425C}"/>
              </a:ext>
            </a:extLst>
          </p:cNvPr>
          <p:cNvSpPr txBox="1"/>
          <p:nvPr/>
        </p:nvSpPr>
        <p:spPr>
          <a:xfrm>
            <a:off x="7841028" y="3166421"/>
            <a:ext cx="39607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 tiene confianza personal ni profesional</a:t>
            </a:r>
          </a:p>
          <a:p>
            <a:endParaRPr lang="es-ES" sz="2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El cliente se siente incomodo y no confía en ella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Probabilidad de venta: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baja</a:t>
            </a:r>
            <a:endParaRPr lang="es-CO" sz="24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68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8A5AD874-26A1-43C0-9C19-FFA632255EAE}"/>
              </a:ext>
            </a:extLst>
          </p:cNvPr>
          <p:cNvSpPr/>
          <p:nvPr/>
        </p:nvSpPr>
        <p:spPr>
          <a:xfrm>
            <a:off x="0" y="-39756"/>
            <a:ext cx="12192000" cy="6872172"/>
          </a:xfrm>
          <a:prstGeom prst="rect">
            <a:avLst/>
          </a:prstGeom>
          <a:solidFill>
            <a:srgbClr val="55A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endParaRPr lang="es-E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Marcador de contenido 7" descr="Flecha con curva ligera">
            <a:extLst>
              <a:ext uri="{FF2B5EF4-FFF2-40B4-BE49-F238E27FC236}">
                <a16:creationId xmlns:a16="http://schemas.microsoft.com/office/drawing/2014/main" id="{71926B3D-9DDB-4054-80F3-B8D3ACD4E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3544094"/>
            <a:ext cx="914400" cy="91440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51D67B3-CFFE-4FDE-BA14-6D5F5DE6D366}"/>
              </a:ext>
            </a:extLst>
          </p:cNvPr>
          <p:cNvSpPr txBox="1"/>
          <p:nvPr/>
        </p:nvSpPr>
        <p:spPr>
          <a:xfrm>
            <a:off x="145774" y="415560"/>
            <a:ext cx="13959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Matriz de la confianza</a:t>
            </a:r>
            <a:endParaRPr lang="es-CO" sz="3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98DD216-61B0-47C2-BF8F-E6D440497F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3151" t="34863" r="47946" b="13564"/>
          <a:stretch/>
        </p:blipFill>
        <p:spPr>
          <a:xfrm>
            <a:off x="0" y="1416061"/>
            <a:ext cx="7263215" cy="541635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A03408B-8999-4FE8-9C82-75D191E96C73}"/>
              </a:ext>
            </a:extLst>
          </p:cNvPr>
          <p:cNvSpPr/>
          <p:nvPr/>
        </p:nvSpPr>
        <p:spPr>
          <a:xfrm>
            <a:off x="4112066" y="3948851"/>
            <a:ext cx="2962590" cy="2441749"/>
          </a:xfrm>
          <a:prstGeom prst="rect">
            <a:avLst/>
          </a:prstGeom>
          <a:solidFill>
            <a:srgbClr val="EE2A52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Gráfico 9" descr="Mujer">
            <a:extLst>
              <a:ext uri="{FF2B5EF4-FFF2-40B4-BE49-F238E27FC236}">
                <a16:creationId xmlns:a16="http://schemas.microsoft.com/office/drawing/2014/main" id="{C52BBE5E-5E40-4983-A796-AC5B578A4C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97912" y="1260055"/>
            <a:ext cx="1543435" cy="1543435"/>
          </a:xfrm>
          <a:prstGeom prst="rect">
            <a:avLst/>
          </a:prstGeom>
        </p:spPr>
      </p:pic>
      <p:pic>
        <p:nvPicPr>
          <p:cNvPr id="12" name="Gráfico 11" descr="Maleta">
            <a:extLst>
              <a:ext uri="{FF2B5EF4-FFF2-40B4-BE49-F238E27FC236}">
                <a16:creationId xmlns:a16="http://schemas.microsoft.com/office/drawing/2014/main" id="{F2DE4A5C-A16A-4538-A230-D804F987B7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48456" y="1806687"/>
            <a:ext cx="469674" cy="469674"/>
          </a:xfrm>
          <a:prstGeom prst="rect">
            <a:avLst/>
          </a:prstGeom>
        </p:spPr>
      </p:pic>
      <p:pic>
        <p:nvPicPr>
          <p:cNvPr id="14" name="Gráfico 13" descr="Diana">
            <a:extLst>
              <a:ext uri="{FF2B5EF4-FFF2-40B4-BE49-F238E27FC236}">
                <a16:creationId xmlns:a16="http://schemas.microsoft.com/office/drawing/2014/main" id="{178371A0-3FCF-4650-AE99-376C10460E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16450" y="1222620"/>
            <a:ext cx="461213" cy="461213"/>
          </a:xfrm>
          <a:prstGeom prst="rect">
            <a:avLst/>
          </a:prstGeom>
        </p:spPr>
      </p:pic>
      <p:pic>
        <p:nvPicPr>
          <p:cNvPr id="16" name="Gráfico 15" descr="Dinero">
            <a:extLst>
              <a:ext uri="{FF2B5EF4-FFF2-40B4-BE49-F238E27FC236}">
                <a16:creationId xmlns:a16="http://schemas.microsoft.com/office/drawing/2014/main" id="{084AA4DC-8BC7-4719-9750-6529DD4FA4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59858" y="2333816"/>
            <a:ext cx="469674" cy="469674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CCC7D7A7-143B-4453-BAA3-91DC4AC801B1}"/>
              </a:ext>
            </a:extLst>
          </p:cNvPr>
          <p:cNvSpPr txBox="1"/>
          <p:nvPr/>
        </p:nvSpPr>
        <p:spPr>
          <a:xfrm>
            <a:off x="8136003" y="168564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  <a:endParaRPr lang="es-CO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34D3C3F-DFB0-4556-950B-8CFAB38A6C7C}"/>
              </a:ext>
            </a:extLst>
          </p:cNvPr>
          <p:cNvSpPr txBox="1"/>
          <p:nvPr/>
        </p:nvSpPr>
        <p:spPr>
          <a:xfrm>
            <a:off x="7487478" y="3166421"/>
            <a:ext cx="442622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Conecta mucho</a:t>
            </a:r>
          </a:p>
          <a:p>
            <a:endParaRPr lang="es-ES" sz="20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Tiene confianza personal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 parece tener conocimientos suficientes para convencer al cliente – no es creíble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Probabilidad de venta: </a:t>
            </a:r>
            <a:r>
              <a:rPr lang="es-ES" sz="2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media baja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0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438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8A5AD874-26A1-43C0-9C19-FFA632255EAE}"/>
              </a:ext>
            </a:extLst>
          </p:cNvPr>
          <p:cNvSpPr/>
          <p:nvPr/>
        </p:nvSpPr>
        <p:spPr>
          <a:xfrm>
            <a:off x="0" y="-39756"/>
            <a:ext cx="12192000" cy="6872172"/>
          </a:xfrm>
          <a:prstGeom prst="rect">
            <a:avLst/>
          </a:prstGeom>
          <a:solidFill>
            <a:srgbClr val="55A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endParaRPr lang="es-E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Marcador de contenido 7" descr="Flecha con curva ligera">
            <a:extLst>
              <a:ext uri="{FF2B5EF4-FFF2-40B4-BE49-F238E27FC236}">
                <a16:creationId xmlns:a16="http://schemas.microsoft.com/office/drawing/2014/main" id="{71926B3D-9DDB-4054-80F3-B8D3ACD4E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3544094"/>
            <a:ext cx="914400" cy="91440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51D67B3-CFFE-4FDE-BA14-6D5F5DE6D366}"/>
              </a:ext>
            </a:extLst>
          </p:cNvPr>
          <p:cNvSpPr txBox="1"/>
          <p:nvPr/>
        </p:nvSpPr>
        <p:spPr>
          <a:xfrm>
            <a:off x="145774" y="415560"/>
            <a:ext cx="13959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Matriz de la confianza</a:t>
            </a:r>
            <a:endParaRPr lang="es-CO" sz="3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98DD216-61B0-47C2-BF8F-E6D440497F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3151" t="34863" r="47946" b="13564"/>
          <a:stretch/>
        </p:blipFill>
        <p:spPr>
          <a:xfrm>
            <a:off x="0" y="1416061"/>
            <a:ext cx="7263215" cy="541635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A03408B-8999-4FE8-9C82-75D191E96C73}"/>
              </a:ext>
            </a:extLst>
          </p:cNvPr>
          <p:cNvSpPr/>
          <p:nvPr/>
        </p:nvSpPr>
        <p:spPr>
          <a:xfrm>
            <a:off x="1063961" y="1582615"/>
            <a:ext cx="2962590" cy="2441749"/>
          </a:xfrm>
          <a:prstGeom prst="rect">
            <a:avLst/>
          </a:prstGeom>
          <a:solidFill>
            <a:srgbClr val="EE2A52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Gráfico 9" descr="Mujer">
            <a:extLst>
              <a:ext uri="{FF2B5EF4-FFF2-40B4-BE49-F238E27FC236}">
                <a16:creationId xmlns:a16="http://schemas.microsoft.com/office/drawing/2014/main" id="{C52BBE5E-5E40-4983-A796-AC5B578A4C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97912" y="1260055"/>
            <a:ext cx="1543435" cy="1543435"/>
          </a:xfrm>
          <a:prstGeom prst="rect">
            <a:avLst/>
          </a:prstGeom>
        </p:spPr>
      </p:pic>
      <p:pic>
        <p:nvPicPr>
          <p:cNvPr id="12" name="Gráfico 11" descr="Maleta">
            <a:extLst>
              <a:ext uri="{FF2B5EF4-FFF2-40B4-BE49-F238E27FC236}">
                <a16:creationId xmlns:a16="http://schemas.microsoft.com/office/drawing/2014/main" id="{F2DE4A5C-A16A-4538-A230-D804F987B7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48456" y="1806687"/>
            <a:ext cx="469674" cy="469674"/>
          </a:xfrm>
          <a:prstGeom prst="rect">
            <a:avLst/>
          </a:prstGeom>
        </p:spPr>
      </p:pic>
      <p:pic>
        <p:nvPicPr>
          <p:cNvPr id="14" name="Gráfico 13" descr="Diana">
            <a:extLst>
              <a:ext uri="{FF2B5EF4-FFF2-40B4-BE49-F238E27FC236}">
                <a16:creationId xmlns:a16="http://schemas.microsoft.com/office/drawing/2014/main" id="{178371A0-3FCF-4650-AE99-376C10460E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16450" y="1222620"/>
            <a:ext cx="461213" cy="461213"/>
          </a:xfrm>
          <a:prstGeom prst="rect">
            <a:avLst/>
          </a:prstGeom>
        </p:spPr>
      </p:pic>
      <p:pic>
        <p:nvPicPr>
          <p:cNvPr id="16" name="Gráfico 15" descr="Dinero">
            <a:extLst>
              <a:ext uri="{FF2B5EF4-FFF2-40B4-BE49-F238E27FC236}">
                <a16:creationId xmlns:a16="http://schemas.microsoft.com/office/drawing/2014/main" id="{084AA4DC-8BC7-4719-9750-6529DD4FA4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59858" y="2333816"/>
            <a:ext cx="469674" cy="469674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CCC7D7A7-143B-4453-BAA3-91DC4AC801B1}"/>
              </a:ext>
            </a:extLst>
          </p:cNvPr>
          <p:cNvSpPr txBox="1"/>
          <p:nvPr/>
        </p:nvSpPr>
        <p:spPr>
          <a:xfrm>
            <a:off x="8136003" y="168564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  <a:endParaRPr lang="es-CO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34D3C3F-DFB0-4556-950B-8CFAB38A6C7C}"/>
              </a:ext>
            </a:extLst>
          </p:cNvPr>
          <p:cNvSpPr txBox="1"/>
          <p:nvPr/>
        </p:nvSpPr>
        <p:spPr>
          <a:xfrm>
            <a:off x="7841028" y="3166421"/>
            <a:ext cx="39607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Sabe todas las respuestas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Intenta mostrar credibilidad, tiene confianza profesional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 fuerte es su capacidad técnica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Probabilidad de venta: media alta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667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98DBF302-42AD-4F8E-AC9A-8B86C03C7B72}"/>
              </a:ext>
            </a:extLst>
          </p:cNvPr>
          <p:cNvSpPr/>
          <p:nvPr/>
        </p:nvSpPr>
        <p:spPr>
          <a:xfrm>
            <a:off x="0" y="-79513"/>
            <a:ext cx="12192000" cy="6937513"/>
          </a:xfrm>
          <a:prstGeom prst="rect">
            <a:avLst/>
          </a:prstGeom>
          <a:solidFill>
            <a:srgbClr val="55A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endParaRPr lang="es-E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1D67B3-CFFE-4FDE-BA14-6D5F5DE6D366}"/>
              </a:ext>
            </a:extLst>
          </p:cNvPr>
          <p:cNvSpPr txBox="1"/>
          <p:nvPr/>
        </p:nvSpPr>
        <p:spPr>
          <a:xfrm>
            <a:off x="242817" y="470707"/>
            <a:ext cx="13663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Matriz de la confianza</a:t>
            </a:r>
            <a:endParaRPr lang="es-CO" sz="3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98DD216-61B0-47C2-BF8F-E6D440497F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3151" t="34863" r="47946" b="13564"/>
          <a:stretch/>
        </p:blipFill>
        <p:spPr>
          <a:xfrm>
            <a:off x="1" y="1469069"/>
            <a:ext cx="6235444" cy="464992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A03408B-8999-4FE8-9C82-75D191E96C73}"/>
              </a:ext>
            </a:extLst>
          </p:cNvPr>
          <p:cNvSpPr/>
          <p:nvPr/>
        </p:nvSpPr>
        <p:spPr>
          <a:xfrm>
            <a:off x="3323660" y="1453226"/>
            <a:ext cx="2900382" cy="2441749"/>
          </a:xfrm>
          <a:prstGeom prst="rect">
            <a:avLst/>
          </a:prstGeom>
          <a:solidFill>
            <a:srgbClr val="EE2A52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Gráfico 9" descr="Mujer">
            <a:extLst>
              <a:ext uri="{FF2B5EF4-FFF2-40B4-BE49-F238E27FC236}">
                <a16:creationId xmlns:a16="http://schemas.microsoft.com/office/drawing/2014/main" id="{C52BBE5E-5E40-4983-A796-AC5B578A4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7912" y="1260055"/>
            <a:ext cx="1543435" cy="1543435"/>
          </a:xfrm>
          <a:prstGeom prst="rect">
            <a:avLst/>
          </a:prstGeom>
        </p:spPr>
      </p:pic>
      <p:pic>
        <p:nvPicPr>
          <p:cNvPr id="12" name="Gráfico 11" descr="Maleta">
            <a:extLst>
              <a:ext uri="{FF2B5EF4-FFF2-40B4-BE49-F238E27FC236}">
                <a16:creationId xmlns:a16="http://schemas.microsoft.com/office/drawing/2014/main" id="{F2DE4A5C-A16A-4538-A230-D804F987B7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48456" y="1806687"/>
            <a:ext cx="469674" cy="469674"/>
          </a:xfrm>
          <a:prstGeom prst="rect">
            <a:avLst/>
          </a:prstGeom>
        </p:spPr>
      </p:pic>
      <p:pic>
        <p:nvPicPr>
          <p:cNvPr id="14" name="Gráfico 13" descr="Diana">
            <a:extLst>
              <a:ext uri="{FF2B5EF4-FFF2-40B4-BE49-F238E27FC236}">
                <a16:creationId xmlns:a16="http://schemas.microsoft.com/office/drawing/2014/main" id="{178371A0-3FCF-4650-AE99-376C10460E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16450" y="1222620"/>
            <a:ext cx="461213" cy="461213"/>
          </a:xfrm>
          <a:prstGeom prst="rect">
            <a:avLst/>
          </a:prstGeom>
        </p:spPr>
      </p:pic>
      <p:pic>
        <p:nvPicPr>
          <p:cNvPr id="16" name="Gráfico 15" descr="Dinero">
            <a:extLst>
              <a:ext uri="{FF2B5EF4-FFF2-40B4-BE49-F238E27FC236}">
                <a16:creationId xmlns:a16="http://schemas.microsoft.com/office/drawing/2014/main" id="{084AA4DC-8BC7-4719-9750-6529DD4FA4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59858" y="2333816"/>
            <a:ext cx="469674" cy="469674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CCC7D7A7-143B-4453-BAA3-91DC4AC801B1}"/>
              </a:ext>
            </a:extLst>
          </p:cNvPr>
          <p:cNvSpPr txBox="1"/>
          <p:nvPr/>
        </p:nvSpPr>
        <p:spPr>
          <a:xfrm>
            <a:off x="8136003" y="168564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</a:t>
            </a:r>
            <a:endParaRPr lang="es-CO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4B082F0-775E-4C31-81D3-21A4620ACCD3}"/>
              </a:ext>
            </a:extLst>
          </p:cNvPr>
          <p:cNvSpPr txBox="1"/>
          <p:nvPr/>
        </p:nvSpPr>
        <p:spPr>
          <a:xfrm>
            <a:off x="7841028" y="3166421"/>
            <a:ext cx="39607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Hace un buen trabajo conectando</a:t>
            </a:r>
          </a:p>
          <a:p>
            <a:endParaRPr lang="es-ES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Muestra conocimiento y habilidad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Equilibra conexión y credibilidad</a:t>
            </a:r>
          </a:p>
          <a:p>
            <a:endParaRPr lang="es-ES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Probabilidad de venta: </a:t>
            </a:r>
            <a: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alta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913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69CA051C-75A6-4883-88D4-F40A88CAAE36}"/>
              </a:ext>
            </a:extLst>
          </p:cNvPr>
          <p:cNvSpPr/>
          <p:nvPr/>
        </p:nvSpPr>
        <p:spPr>
          <a:xfrm>
            <a:off x="0" y="-79513"/>
            <a:ext cx="12192000" cy="6937513"/>
          </a:xfrm>
          <a:prstGeom prst="rect">
            <a:avLst/>
          </a:prstGeom>
          <a:solidFill>
            <a:srgbClr val="55A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endParaRPr lang="es-E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Vendedor">
            <a:hlinkClick r:id="" action="ppaction://media"/>
            <a:extLst>
              <a:ext uri="{FF2B5EF4-FFF2-40B4-BE49-F238E27FC236}">
                <a16:creationId xmlns:a16="http://schemas.microsoft.com/office/drawing/2014/main" id="{0C2B1850-1410-477A-8C14-DFD910A5400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026250"/>
            <a:ext cx="5633720" cy="48054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7CFC706-8452-4CDD-9447-BC729E8912FF}"/>
              </a:ext>
            </a:extLst>
          </p:cNvPr>
          <p:cNvSpPr txBox="1"/>
          <p:nvPr/>
        </p:nvSpPr>
        <p:spPr>
          <a:xfrm>
            <a:off x="242817" y="261920"/>
            <a:ext cx="13663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Bloqueadores de confianza</a:t>
            </a:r>
            <a:endParaRPr lang="es-CO" sz="3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07F92978-D544-4F7B-BE7B-6F49B5C836AE}"/>
              </a:ext>
            </a:extLst>
          </p:cNvPr>
          <p:cNvSpPr/>
          <p:nvPr/>
        </p:nvSpPr>
        <p:spPr>
          <a:xfrm>
            <a:off x="8264380" y="933133"/>
            <a:ext cx="1753397" cy="11254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Abordaje agresivo</a:t>
            </a:r>
            <a:endParaRPr lang="es-CO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DCE73419-A476-4AB4-8C40-A66C3F2432AB}"/>
              </a:ext>
            </a:extLst>
          </p:cNvPr>
          <p:cNvSpPr/>
          <p:nvPr/>
        </p:nvSpPr>
        <p:spPr>
          <a:xfrm>
            <a:off x="8264380" y="2866291"/>
            <a:ext cx="1753397" cy="11254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Liberando adrenalina</a:t>
            </a:r>
            <a:endParaRPr lang="es-CO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0F9AB386-C5FA-4A51-A9E4-371DBF48736B}"/>
              </a:ext>
            </a:extLst>
          </p:cNvPr>
          <p:cNvSpPr/>
          <p:nvPr/>
        </p:nvSpPr>
        <p:spPr>
          <a:xfrm rot="5400000">
            <a:off x="8866758" y="2168060"/>
            <a:ext cx="543534" cy="602901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91B17421-1C15-4B39-9C19-3BD6CF39A26A}"/>
              </a:ext>
            </a:extLst>
          </p:cNvPr>
          <p:cNvSpPr/>
          <p:nvPr/>
        </p:nvSpPr>
        <p:spPr>
          <a:xfrm>
            <a:off x="8349873" y="4706334"/>
            <a:ext cx="1753397" cy="11254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¡HUYE!</a:t>
            </a:r>
            <a:endParaRPr lang="es-CO" sz="32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42B8F094-D625-4C55-87E7-053434A161FB}"/>
              </a:ext>
            </a:extLst>
          </p:cNvPr>
          <p:cNvSpPr/>
          <p:nvPr/>
        </p:nvSpPr>
        <p:spPr>
          <a:xfrm rot="5400000">
            <a:off x="8866758" y="4061157"/>
            <a:ext cx="543534" cy="602901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143C40C-CA5F-4AC8-A9CE-D0A9E6D3E8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915" y="5965278"/>
            <a:ext cx="6828385" cy="93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1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FBEE99DD-0E06-4CF2-9841-2AD1471F7E08}"/>
              </a:ext>
            </a:extLst>
          </p:cNvPr>
          <p:cNvSpPr/>
          <p:nvPr/>
        </p:nvSpPr>
        <p:spPr>
          <a:xfrm>
            <a:off x="0" y="-79512"/>
            <a:ext cx="12192000" cy="6937512"/>
          </a:xfrm>
          <a:prstGeom prst="rect">
            <a:avLst/>
          </a:prstGeom>
          <a:solidFill>
            <a:srgbClr val="55A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endParaRPr lang="es-E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1D67B3-CFFE-4FDE-BA14-6D5F5DE6D366}"/>
              </a:ext>
            </a:extLst>
          </p:cNvPr>
          <p:cNvSpPr txBox="1"/>
          <p:nvPr/>
        </p:nvSpPr>
        <p:spPr>
          <a:xfrm>
            <a:off x="214559" y="349471"/>
            <a:ext cx="13663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bloqueadores de la confianza</a:t>
            </a:r>
            <a:endParaRPr lang="es-CO" sz="3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1C777DE1-336A-4366-B588-EA0867C509B5}"/>
              </a:ext>
            </a:extLst>
          </p:cNvPr>
          <p:cNvSpPr/>
          <p:nvPr/>
        </p:nvSpPr>
        <p:spPr>
          <a:xfrm>
            <a:off x="4702628" y="2530263"/>
            <a:ext cx="1753397" cy="11254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Miedo: Al rechazo o fracaso</a:t>
            </a:r>
            <a:endParaRPr lang="es-CO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E5CE7D74-20BA-45C8-BFE7-3BD2FF054F4B}"/>
              </a:ext>
            </a:extLst>
          </p:cNvPr>
          <p:cNvSpPr/>
          <p:nvPr/>
        </p:nvSpPr>
        <p:spPr>
          <a:xfrm>
            <a:off x="7630471" y="2459713"/>
            <a:ext cx="1557126" cy="11254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Ansiedad</a:t>
            </a:r>
            <a:endParaRPr lang="es-CO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3D68E489-6AD0-4903-A8F5-89148E8333AE}"/>
              </a:ext>
            </a:extLst>
          </p:cNvPr>
          <p:cNvSpPr/>
          <p:nvPr/>
        </p:nvSpPr>
        <p:spPr>
          <a:xfrm>
            <a:off x="6662057" y="2711005"/>
            <a:ext cx="768683" cy="602901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ED1C8403-1869-4788-A8BF-35571B36F8CB}"/>
              </a:ext>
            </a:extLst>
          </p:cNvPr>
          <p:cNvSpPr/>
          <p:nvPr/>
        </p:nvSpPr>
        <p:spPr>
          <a:xfrm>
            <a:off x="10222012" y="2481244"/>
            <a:ext cx="1443401" cy="11254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Aumento de ansiedad</a:t>
            </a:r>
            <a:endParaRPr lang="es-CO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59023218-C8DD-4CD1-8407-D9775872F967}"/>
              </a:ext>
            </a:extLst>
          </p:cNvPr>
          <p:cNvSpPr/>
          <p:nvPr/>
        </p:nvSpPr>
        <p:spPr>
          <a:xfrm>
            <a:off x="9344967" y="2665613"/>
            <a:ext cx="678223" cy="602901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Gráfico 16" descr="Mujer">
            <a:extLst>
              <a:ext uri="{FF2B5EF4-FFF2-40B4-BE49-F238E27FC236}">
                <a16:creationId xmlns:a16="http://schemas.microsoft.com/office/drawing/2014/main" id="{E2DEBBB0-68DD-48B0-A9B3-39B6EBA3A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0485" y="2074027"/>
            <a:ext cx="1830387" cy="1830387"/>
          </a:xfrm>
          <a:prstGeom prst="rect">
            <a:avLst/>
          </a:prstGeom>
        </p:spPr>
      </p:pic>
      <p:pic>
        <p:nvPicPr>
          <p:cNvPr id="19" name="Gráfico 18" descr="Grupo">
            <a:extLst>
              <a:ext uri="{FF2B5EF4-FFF2-40B4-BE49-F238E27FC236}">
                <a16:creationId xmlns:a16="http://schemas.microsoft.com/office/drawing/2014/main" id="{D3685EEA-0E4C-4BAE-B36C-7A84BE11FA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2224" y="3966968"/>
            <a:ext cx="2525908" cy="2525908"/>
          </a:xfrm>
          <a:prstGeom prst="rect">
            <a:avLst/>
          </a:prstGeom>
        </p:spPr>
      </p:pic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8249C9BB-1C7A-4117-91D5-706243933051}"/>
              </a:ext>
            </a:extLst>
          </p:cNvPr>
          <p:cNvSpPr/>
          <p:nvPr/>
        </p:nvSpPr>
        <p:spPr>
          <a:xfrm>
            <a:off x="3512940" y="4753605"/>
            <a:ext cx="8324847" cy="11254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Desconfianza</a:t>
            </a:r>
            <a:endParaRPr lang="es-CO" sz="3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C4C67EB1-AF12-4F1F-BE42-FCAFA376C398}"/>
              </a:ext>
            </a:extLst>
          </p:cNvPr>
          <p:cNvSpPr/>
          <p:nvPr/>
        </p:nvSpPr>
        <p:spPr>
          <a:xfrm rot="5400000">
            <a:off x="7398707" y="3956320"/>
            <a:ext cx="768683" cy="602901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Bocadillo: rectángulo con esquinas redondeadas 21">
            <a:extLst>
              <a:ext uri="{FF2B5EF4-FFF2-40B4-BE49-F238E27FC236}">
                <a16:creationId xmlns:a16="http://schemas.microsoft.com/office/drawing/2014/main" id="{68ED0370-ADD0-4A03-875C-5009B790A981}"/>
              </a:ext>
            </a:extLst>
          </p:cNvPr>
          <p:cNvSpPr/>
          <p:nvPr/>
        </p:nvSpPr>
        <p:spPr>
          <a:xfrm>
            <a:off x="462223" y="3393318"/>
            <a:ext cx="2768725" cy="867183"/>
          </a:xfrm>
          <a:prstGeom prst="wedgeRoundRectCallout">
            <a:avLst>
              <a:gd name="adj1" fmla="val -19381"/>
              <a:gd name="adj2" fmla="val 77564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¿Esta persona esta siendo sincera? Creo que no….</a:t>
            </a:r>
            <a:endParaRPr lang="es-CO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Bocadillo: rectángulo con esquinas redondeadas 22">
            <a:extLst>
              <a:ext uri="{FF2B5EF4-FFF2-40B4-BE49-F238E27FC236}">
                <a16:creationId xmlns:a16="http://schemas.microsoft.com/office/drawing/2014/main" id="{007CE675-E5B6-4684-974E-6DD2A88490EA}"/>
              </a:ext>
            </a:extLst>
          </p:cNvPr>
          <p:cNvSpPr/>
          <p:nvPr/>
        </p:nvSpPr>
        <p:spPr>
          <a:xfrm>
            <a:off x="744215" y="1351776"/>
            <a:ext cx="2768725" cy="867183"/>
          </a:xfrm>
          <a:prstGeom prst="wedgeRoundRectCallout">
            <a:avLst>
              <a:gd name="adj1" fmla="val 57196"/>
              <a:gd name="adj2" fmla="val 38167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Seré rechazada…</a:t>
            </a:r>
            <a:endParaRPr lang="es-CO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926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1AF64F5A-73D3-4096-80A7-C62D3316C045}"/>
              </a:ext>
            </a:extLst>
          </p:cNvPr>
          <p:cNvSpPr/>
          <p:nvPr/>
        </p:nvSpPr>
        <p:spPr>
          <a:xfrm>
            <a:off x="0" y="-79513"/>
            <a:ext cx="12192000" cy="6937513"/>
          </a:xfrm>
          <a:prstGeom prst="rect">
            <a:avLst/>
          </a:prstGeom>
          <a:solidFill>
            <a:srgbClr val="55A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endParaRPr lang="es-E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Marcador de contenido 7" descr="Flecha con curva ligera">
            <a:extLst>
              <a:ext uri="{FF2B5EF4-FFF2-40B4-BE49-F238E27FC236}">
                <a16:creationId xmlns:a16="http://schemas.microsoft.com/office/drawing/2014/main" id="{71926B3D-9DDB-4054-80F3-B8D3ACD4E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3544094"/>
            <a:ext cx="914400" cy="914400"/>
          </a:xfr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AA2F92E-460F-4D1C-8D2B-18177FFF3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0744"/>
            <a:ext cx="9019713" cy="65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06272" tIns="50784" rIns="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Minimiza los miedos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EC740CB2-75B6-4707-848A-9A543B9A8149}"/>
              </a:ext>
            </a:extLst>
          </p:cNvPr>
          <p:cNvSpPr/>
          <p:nvPr/>
        </p:nvSpPr>
        <p:spPr>
          <a:xfrm>
            <a:off x="3495765" y="1587803"/>
            <a:ext cx="8324847" cy="112541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Preparación: personal y profesional</a:t>
            </a:r>
            <a:endParaRPr lang="es-CO" sz="3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96BEA929-0DA9-4E49-9A9E-019C13AC69DC}"/>
              </a:ext>
            </a:extLst>
          </p:cNvPr>
          <p:cNvSpPr/>
          <p:nvPr/>
        </p:nvSpPr>
        <p:spPr>
          <a:xfrm>
            <a:off x="3476924" y="3130850"/>
            <a:ext cx="8324847" cy="112541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Autocontrol: Lenguaje no verbal</a:t>
            </a:r>
            <a:endParaRPr lang="es-CO" sz="3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A919EAFD-2514-4965-889D-4A1AEC2BACA2}"/>
              </a:ext>
            </a:extLst>
          </p:cNvPr>
          <p:cNvSpPr/>
          <p:nvPr/>
        </p:nvSpPr>
        <p:spPr>
          <a:xfrm>
            <a:off x="3486344" y="4660529"/>
            <a:ext cx="8324847" cy="112541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Comunícate con elementos visuales o historias</a:t>
            </a:r>
            <a:endParaRPr lang="es-CO" sz="3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áfico 5" descr="Hombre">
            <a:extLst>
              <a:ext uri="{FF2B5EF4-FFF2-40B4-BE49-F238E27FC236}">
                <a16:creationId xmlns:a16="http://schemas.microsoft.com/office/drawing/2014/main" id="{8C8DA025-1EF2-478F-821F-7A9012AAA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44315" y="1017302"/>
            <a:ext cx="5254171" cy="525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75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29229043-647A-4DE5-AA8A-637112EF811B}"/>
              </a:ext>
            </a:extLst>
          </p:cNvPr>
          <p:cNvSpPr/>
          <p:nvPr/>
        </p:nvSpPr>
        <p:spPr>
          <a:xfrm>
            <a:off x="0" y="-39756"/>
            <a:ext cx="12192000" cy="6149009"/>
          </a:xfrm>
          <a:prstGeom prst="rect">
            <a:avLst/>
          </a:prstGeom>
          <a:solidFill>
            <a:srgbClr val="55A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endParaRPr lang="es-E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97D150-0147-4A8B-8161-05E1589A2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-310796"/>
            <a:ext cx="9144000" cy="2387600"/>
          </a:xfrm>
        </p:spPr>
        <p:txBody>
          <a:bodyPr>
            <a:norm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Sesión #4</a:t>
            </a:r>
            <a:br>
              <a:rPr lang="es-ES" sz="48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s-E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Actitud de ventas</a:t>
            </a:r>
            <a:endParaRPr lang="es-CO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69D1EC4-6DD6-4FA6-B478-29AC24261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915" y="5925521"/>
            <a:ext cx="6828385" cy="932479"/>
          </a:xfrm>
          <a:prstGeom prst="rect">
            <a:avLst/>
          </a:prstGeom>
        </p:spPr>
      </p:pic>
      <p:pic>
        <p:nvPicPr>
          <p:cNvPr id="1026" name="Picture 2" descr="Icono de Ventas totales estilo Cute Color">
            <a:extLst>
              <a:ext uri="{FF2B5EF4-FFF2-40B4-BE49-F238E27FC236}">
                <a16:creationId xmlns:a16="http://schemas.microsoft.com/office/drawing/2014/main" id="{63FF9995-DD34-4243-A2E9-01F201915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353" y="1932333"/>
            <a:ext cx="4551294" cy="455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58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EA75B3A-8FC3-4F67-AAD9-80B657B0D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807" y="5925521"/>
            <a:ext cx="6828385" cy="93247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BAA6B59-99C7-474A-AAEC-4639EC5F6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>
              <a:latin typeface="Century Gothic" panose="020B0502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288FB2-C20E-4FCC-BC3E-ACD04FF7A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>
              <a:latin typeface="Century Gothic" panose="020B0502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5C5C578-FCBE-4907-AABA-C925916608C3}"/>
              </a:ext>
            </a:extLst>
          </p:cNvPr>
          <p:cNvSpPr/>
          <p:nvPr/>
        </p:nvSpPr>
        <p:spPr>
          <a:xfrm>
            <a:off x="0" y="-106016"/>
            <a:ext cx="12192000" cy="6149009"/>
          </a:xfrm>
          <a:prstGeom prst="rect">
            <a:avLst/>
          </a:prstGeom>
          <a:solidFill>
            <a:srgbClr val="55A5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endParaRPr lang="es-E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966F557-4359-4B67-A392-E8467C9544A3}"/>
              </a:ext>
            </a:extLst>
          </p:cNvPr>
          <p:cNvSpPr txBox="1">
            <a:spLocks/>
          </p:cNvSpPr>
          <p:nvPr/>
        </p:nvSpPr>
        <p:spPr>
          <a:xfrm>
            <a:off x="4809124" y="340526"/>
            <a:ext cx="8452914" cy="1074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Agenda</a:t>
            </a:r>
            <a:endParaRPr lang="es-CO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Marcador de contenido 7" descr="Flecha con curva ligera">
            <a:extLst>
              <a:ext uri="{FF2B5EF4-FFF2-40B4-BE49-F238E27FC236}">
                <a16:creationId xmlns:a16="http://schemas.microsoft.com/office/drawing/2014/main" id="{3D667B3A-A76C-486A-866F-F663BF227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93095" y="3531436"/>
            <a:ext cx="914400" cy="9144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54567A59-0B8F-4BAF-A058-EAA45A000CA2}"/>
              </a:ext>
            </a:extLst>
          </p:cNvPr>
          <p:cNvSpPr/>
          <p:nvPr/>
        </p:nvSpPr>
        <p:spPr>
          <a:xfrm>
            <a:off x="6149695" y="2462828"/>
            <a:ext cx="3360497" cy="29428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El circulo de la confianza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61FDB26-F982-426D-85AC-D654A2AAA51C}"/>
              </a:ext>
            </a:extLst>
          </p:cNvPr>
          <p:cNvSpPr/>
          <p:nvPr/>
        </p:nvSpPr>
        <p:spPr>
          <a:xfrm>
            <a:off x="2785714" y="2453733"/>
            <a:ext cx="3167898" cy="2951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Venta transaccional versus venta relacional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2824C28D-A780-4649-8D05-5484043F16D6}"/>
              </a:ext>
            </a:extLst>
          </p:cNvPr>
          <p:cNvSpPr/>
          <p:nvPr/>
        </p:nvSpPr>
        <p:spPr>
          <a:xfrm>
            <a:off x="7263394" y="1690688"/>
            <a:ext cx="878923" cy="9233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46CA2BD-4D95-4B0B-A556-D7E28708BE24}"/>
              </a:ext>
            </a:extLst>
          </p:cNvPr>
          <p:cNvSpPr/>
          <p:nvPr/>
        </p:nvSpPr>
        <p:spPr>
          <a:xfrm>
            <a:off x="3930201" y="1690688"/>
            <a:ext cx="878923" cy="9233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6894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DD31A13-0826-4222-A0CD-9238A6F791A0}"/>
              </a:ext>
            </a:extLst>
          </p:cNvPr>
          <p:cNvSpPr/>
          <p:nvPr/>
        </p:nvSpPr>
        <p:spPr>
          <a:xfrm>
            <a:off x="0" y="-106016"/>
            <a:ext cx="12192000" cy="6149009"/>
          </a:xfrm>
          <a:prstGeom prst="rect">
            <a:avLst/>
          </a:prstGeom>
          <a:solidFill>
            <a:srgbClr val="55A5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endParaRPr lang="es-E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69D1EC4-6DD6-4FA6-B478-29AC24261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915" y="5925521"/>
            <a:ext cx="6828385" cy="932479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5D80333D-22D4-48B5-8EC0-D4E5E4276A14}"/>
              </a:ext>
            </a:extLst>
          </p:cNvPr>
          <p:cNvSpPr/>
          <p:nvPr/>
        </p:nvSpPr>
        <p:spPr>
          <a:xfrm>
            <a:off x="152957" y="1554008"/>
            <a:ext cx="5333915" cy="4488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Venta </a:t>
            </a:r>
          </a:p>
          <a:p>
            <a:pPr algn="ctr"/>
            <a:r>
              <a:rPr lang="es-ES" sz="4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transaccional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05B4E19-DA17-4E14-9DEE-0D81B31BFE68}"/>
              </a:ext>
            </a:extLst>
          </p:cNvPr>
          <p:cNvSpPr/>
          <p:nvPr/>
        </p:nvSpPr>
        <p:spPr>
          <a:xfrm>
            <a:off x="6389464" y="1554008"/>
            <a:ext cx="5333915" cy="4488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Venta</a:t>
            </a:r>
          </a:p>
          <a:p>
            <a:pPr algn="ctr"/>
            <a:r>
              <a:rPr lang="es-ES" sz="4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relacional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D773E2D-B141-40CF-956A-85E4333B3FC2}"/>
              </a:ext>
            </a:extLst>
          </p:cNvPr>
          <p:cNvSpPr/>
          <p:nvPr/>
        </p:nvSpPr>
        <p:spPr>
          <a:xfrm>
            <a:off x="5025271" y="3163647"/>
            <a:ext cx="1825794" cy="176479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Versus</a:t>
            </a:r>
            <a:endParaRPr lang="es-CO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86B7B5A-3971-4BDE-9D08-A1408F7545EA}"/>
              </a:ext>
            </a:extLst>
          </p:cNvPr>
          <p:cNvSpPr txBox="1"/>
          <p:nvPr/>
        </p:nvSpPr>
        <p:spPr>
          <a:xfrm>
            <a:off x="-735839" y="484037"/>
            <a:ext cx="13663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Actitud de ventas</a:t>
            </a:r>
          </a:p>
        </p:txBody>
      </p:sp>
    </p:spTree>
    <p:extLst>
      <p:ext uri="{BB962C8B-B14F-4D97-AF65-F5344CB8AC3E}">
        <p14:creationId xmlns:p14="http://schemas.microsoft.com/office/powerpoint/2010/main" val="684074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F8F36AAA-744E-4159-B524-3DB75B41AACD}"/>
              </a:ext>
            </a:extLst>
          </p:cNvPr>
          <p:cNvSpPr/>
          <p:nvPr/>
        </p:nvSpPr>
        <p:spPr>
          <a:xfrm>
            <a:off x="-106018" y="-106016"/>
            <a:ext cx="12430539" cy="6149009"/>
          </a:xfrm>
          <a:prstGeom prst="rect">
            <a:avLst/>
          </a:prstGeom>
          <a:solidFill>
            <a:srgbClr val="55A5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endParaRPr lang="es-E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Documento para compra. trato de cliente y comprador. contrato de compra vector gratuito">
            <a:extLst>
              <a:ext uri="{FF2B5EF4-FFF2-40B4-BE49-F238E27FC236}">
                <a16:creationId xmlns:a16="http://schemas.microsoft.com/office/drawing/2014/main" id="{DBD6E1BD-A67B-4A1F-9729-275D35755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962" y="3119229"/>
            <a:ext cx="4615962" cy="30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69D1EC4-6DD6-4FA6-B478-29AC24261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915" y="5925521"/>
            <a:ext cx="6828385" cy="932479"/>
          </a:xfrm>
          <a:prstGeom prst="rect">
            <a:avLst/>
          </a:prstGeom>
        </p:spPr>
      </p:pic>
      <p:pic>
        <p:nvPicPr>
          <p:cNvPr id="5" name="Marcador de contenido 7" descr="Flecha con curva ligera">
            <a:extLst>
              <a:ext uri="{FF2B5EF4-FFF2-40B4-BE49-F238E27FC236}">
                <a16:creationId xmlns:a16="http://schemas.microsoft.com/office/drawing/2014/main" id="{EE5487D4-82FE-45B1-897D-AA154D9A1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46035" y="2662029"/>
            <a:ext cx="914400" cy="9144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4095831-EEC2-4DDD-95F9-08DD41A57BF7}"/>
              </a:ext>
            </a:extLst>
          </p:cNvPr>
          <p:cNvSpPr/>
          <p:nvPr/>
        </p:nvSpPr>
        <p:spPr>
          <a:xfrm>
            <a:off x="297464" y="389670"/>
            <a:ext cx="10963570" cy="3364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Conoce las características de su producto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Busca la oportunidad de presentar hechos y datos que validan su producto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 se preocupa por la relación con el cliente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Hacen un reconocimiento del segmento y tipo de clientes de forma general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EB363E3-3532-4D3C-BD15-0D1837D38EFB}"/>
              </a:ext>
            </a:extLst>
          </p:cNvPr>
          <p:cNvSpPr/>
          <p:nvPr/>
        </p:nvSpPr>
        <p:spPr>
          <a:xfrm>
            <a:off x="1182625" y="4271501"/>
            <a:ext cx="6080760" cy="1207008"/>
          </a:xfrm>
          <a:prstGeom prst="roundRect">
            <a:avLst/>
          </a:prstGeom>
          <a:noFill/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Lema: ¡Lo importante es vender!</a:t>
            </a:r>
            <a:endParaRPr lang="es-CO" sz="3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9BDE08F-E4AF-4470-88ED-51FB4FDA01AA}"/>
              </a:ext>
            </a:extLst>
          </p:cNvPr>
          <p:cNvSpPr txBox="1"/>
          <p:nvPr/>
        </p:nvSpPr>
        <p:spPr>
          <a:xfrm>
            <a:off x="137665" y="147529"/>
            <a:ext cx="13729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Venta transaccional</a:t>
            </a:r>
            <a:endParaRPr lang="es-CO" sz="3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265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69D1EC4-6DD6-4FA6-B478-29AC24261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915" y="5925521"/>
            <a:ext cx="6828385" cy="932479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8F36AAA-744E-4159-B524-3DB75B41AACD}"/>
              </a:ext>
            </a:extLst>
          </p:cNvPr>
          <p:cNvSpPr/>
          <p:nvPr/>
        </p:nvSpPr>
        <p:spPr>
          <a:xfrm>
            <a:off x="1" y="0"/>
            <a:ext cx="12192000" cy="6069496"/>
          </a:xfrm>
          <a:prstGeom prst="rect">
            <a:avLst/>
          </a:prstGeom>
          <a:solidFill>
            <a:srgbClr val="55A5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endParaRPr lang="es-E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Marcador de contenido 7" descr="Flecha con curva ligera">
            <a:extLst>
              <a:ext uri="{FF2B5EF4-FFF2-40B4-BE49-F238E27FC236}">
                <a16:creationId xmlns:a16="http://schemas.microsoft.com/office/drawing/2014/main" id="{EE5487D4-82FE-45B1-897D-AA154D9A1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6035" y="2662029"/>
            <a:ext cx="914400" cy="9144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D936059-036E-4BA2-815F-18433203EEE7}"/>
              </a:ext>
            </a:extLst>
          </p:cNvPr>
          <p:cNvSpPr txBox="1"/>
          <p:nvPr/>
        </p:nvSpPr>
        <p:spPr>
          <a:xfrm>
            <a:off x="390229" y="444483"/>
            <a:ext cx="13663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Venta relacional</a:t>
            </a:r>
            <a:endParaRPr lang="es-CO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9DBA1CC-0EDB-47D7-AC40-DC6EC8CD76A3}"/>
              </a:ext>
            </a:extLst>
          </p:cNvPr>
          <p:cNvSpPr/>
          <p:nvPr/>
        </p:nvSpPr>
        <p:spPr>
          <a:xfrm>
            <a:off x="390229" y="1271735"/>
            <a:ext cx="5715000" cy="255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Quiere crear confianza a largo plazo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Busca solucionar un problema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 importa la persona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 relación es lo importante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EC33934C-77CA-40CF-853B-2F41C10E8275}"/>
              </a:ext>
            </a:extLst>
          </p:cNvPr>
          <p:cNvSpPr/>
          <p:nvPr/>
        </p:nvSpPr>
        <p:spPr>
          <a:xfrm>
            <a:off x="2227534" y="4537851"/>
            <a:ext cx="7589520" cy="1207008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Lema: ¡Si mi cliente confía en mí, me compra y me recomienda!</a:t>
            </a:r>
            <a:endParaRPr lang="es-CO" sz="3200" dirty="0">
              <a:solidFill>
                <a:schemeClr val="bg1"/>
              </a:solidFill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050" name="Picture 2" descr="Abordaje de la psicologia social en otras disciplinas – Psicologia y mas">
            <a:extLst>
              <a:ext uri="{FF2B5EF4-FFF2-40B4-BE49-F238E27FC236}">
                <a16:creationId xmlns:a16="http://schemas.microsoft.com/office/drawing/2014/main" id="{67F16EF4-F759-4FA9-BB9E-BD791B4EE4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8"/>
          <a:stretch/>
        </p:blipFill>
        <p:spPr bwMode="auto">
          <a:xfrm>
            <a:off x="6477000" y="0"/>
            <a:ext cx="5715000" cy="372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063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69D1EC4-6DD6-4FA6-B478-29AC24261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915" y="5925521"/>
            <a:ext cx="6828385" cy="932479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8F36AAA-744E-4159-B524-3DB75B41AACD}"/>
              </a:ext>
            </a:extLst>
          </p:cNvPr>
          <p:cNvSpPr/>
          <p:nvPr/>
        </p:nvSpPr>
        <p:spPr>
          <a:xfrm>
            <a:off x="1" y="0"/>
            <a:ext cx="12192000" cy="6069496"/>
          </a:xfrm>
          <a:prstGeom prst="rect">
            <a:avLst/>
          </a:prstGeom>
          <a:solidFill>
            <a:srgbClr val="55A5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endParaRPr lang="es-E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Marcador de contenido 7" descr="Flecha con curva ligera">
            <a:extLst>
              <a:ext uri="{FF2B5EF4-FFF2-40B4-BE49-F238E27FC236}">
                <a16:creationId xmlns:a16="http://schemas.microsoft.com/office/drawing/2014/main" id="{EE5487D4-82FE-45B1-897D-AA154D9A1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6035" y="2662029"/>
            <a:ext cx="914400" cy="9144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CABF111-DC1A-4398-AB76-48C55E108AE7}"/>
              </a:ext>
            </a:extLst>
          </p:cNvPr>
          <p:cNvSpPr txBox="1"/>
          <p:nvPr/>
        </p:nvSpPr>
        <p:spPr>
          <a:xfrm>
            <a:off x="2676939" y="251635"/>
            <a:ext cx="7105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Estrategia de venta</a:t>
            </a:r>
            <a:endParaRPr lang="es-CO" sz="3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83503CA-F582-4F5D-882A-4B2C9D3AAEB3}"/>
              </a:ext>
            </a:extLst>
          </p:cNvPr>
          <p:cNvSpPr/>
          <p:nvPr/>
        </p:nvSpPr>
        <p:spPr>
          <a:xfrm>
            <a:off x="-1" y="993666"/>
            <a:ext cx="12191999" cy="1778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6F2BF36-7D25-460D-94CC-09DD8AA59FAF}"/>
              </a:ext>
            </a:extLst>
          </p:cNvPr>
          <p:cNvSpPr/>
          <p:nvPr/>
        </p:nvSpPr>
        <p:spPr>
          <a:xfrm>
            <a:off x="-1" y="3048001"/>
            <a:ext cx="12192001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600" dirty="0">
                <a:latin typeface="Century Gothic" panose="020B0502020202020204" pitchFamily="34" charset="0"/>
                <a:cs typeface="Arial" panose="020B0604020202020204" pitchFamily="34" charset="0"/>
              </a:rPr>
              <a:t>Evaluar en que soy bueno (a) y en que no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600" dirty="0">
                <a:latin typeface="Century Gothic" panose="020B0502020202020204" pitchFamily="34" charset="0"/>
                <a:cs typeface="Arial" panose="020B0604020202020204" pitchFamily="34" charset="0"/>
              </a:rPr>
              <a:t>Capacitarme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600" dirty="0">
                <a:latin typeface="Century Gothic" panose="020B0502020202020204" pitchFamily="34" charset="0"/>
                <a:cs typeface="Arial" panose="020B0604020202020204" pitchFamily="34" charset="0"/>
              </a:rPr>
              <a:t>Contar con un portafolio de mis productos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600" dirty="0">
                <a:latin typeface="Century Gothic" panose="020B0502020202020204" pitchFamily="34" charset="0"/>
                <a:cs typeface="Arial" panose="020B0604020202020204" pitchFamily="34" charset="0"/>
              </a:rPr>
              <a:t>Contar con tarjetas de presentación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600" dirty="0">
                <a:latin typeface="Century Gothic" panose="020B0502020202020204" pitchFamily="34" charset="0"/>
                <a:cs typeface="Arial" panose="020B0604020202020204" pitchFamily="34" charset="0"/>
              </a:rPr>
              <a:t>Redes Sociales para contacto</a:t>
            </a:r>
            <a:endParaRPr lang="es-CO" sz="36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Diagrama de flujo: conector 16">
            <a:extLst>
              <a:ext uri="{FF2B5EF4-FFF2-40B4-BE49-F238E27FC236}">
                <a16:creationId xmlns:a16="http://schemas.microsoft.com/office/drawing/2014/main" id="{97C3163A-65B4-41C1-A12E-9D91CCCC5340}"/>
              </a:ext>
            </a:extLst>
          </p:cNvPr>
          <p:cNvSpPr/>
          <p:nvPr/>
        </p:nvSpPr>
        <p:spPr>
          <a:xfrm>
            <a:off x="3251202" y="974296"/>
            <a:ext cx="1915884" cy="1778563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Preventa</a:t>
            </a:r>
            <a:endParaRPr lang="es-CO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9D25400-C96F-490B-95B8-A64CC8C8638A}"/>
              </a:ext>
            </a:extLst>
          </p:cNvPr>
          <p:cNvSpPr/>
          <p:nvPr/>
        </p:nvSpPr>
        <p:spPr>
          <a:xfrm>
            <a:off x="5805712" y="1002638"/>
            <a:ext cx="3120572" cy="176959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Capacidades y factores a mejorar personales</a:t>
            </a:r>
          </a:p>
          <a:p>
            <a:pPr algn="ctr"/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Tú cómo vendedor</a:t>
            </a:r>
            <a:endParaRPr lang="es-CO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65642C62-78CA-4445-8AE2-7A838CC95214}"/>
              </a:ext>
            </a:extLst>
          </p:cNvPr>
          <p:cNvSpPr/>
          <p:nvPr/>
        </p:nvSpPr>
        <p:spPr>
          <a:xfrm>
            <a:off x="9085942" y="1002638"/>
            <a:ext cx="3120572" cy="17502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¿ Quien es mi cliente?</a:t>
            </a:r>
          </a:p>
          <a:p>
            <a:pPr algn="ctr"/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¿ Cuál es su necesidad?</a:t>
            </a:r>
            <a:endParaRPr lang="es-CO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FC31F49-3452-49EA-B559-237D88AFCB04}"/>
              </a:ext>
            </a:extLst>
          </p:cNvPr>
          <p:cNvSpPr txBox="1"/>
          <p:nvPr/>
        </p:nvSpPr>
        <p:spPr>
          <a:xfrm>
            <a:off x="1175655" y="544022"/>
            <a:ext cx="146594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600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endParaRPr lang="es-CO" sz="16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775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69D1EC4-6DD6-4FA6-B478-29AC24261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915" y="5925521"/>
            <a:ext cx="6828385" cy="932479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8F36AAA-744E-4159-B524-3DB75B41AACD}"/>
              </a:ext>
            </a:extLst>
          </p:cNvPr>
          <p:cNvSpPr/>
          <p:nvPr/>
        </p:nvSpPr>
        <p:spPr>
          <a:xfrm>
            <a:off x="1" y="0"/>
            <a:ext cx="12192000" cy="6069496"/>
          </a:xfrm>
          <a:prstGeom prst="rect">
            <a:avLst/>
          </a:prstGeom>
          <a:solidFill>
            <a:srgbClr val="55A5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endParaRPr lang="es-E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Marcador de contenido 7" descr="Flecha con curva ligera">
            <a:extLst>
              <a:ext uri="{FF2B5EF4-FFF2-40B4-BE49-F238E27FC236}">
                <a16:creationId xmlns:a16="http://schemas.microsoft.com/office/drawing/2014/main" id="{EE5487D4-82FE-45B1-897D-AA154D9A1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6035" y="2662029"/>
            <a:ext cx="914400" cy="9144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322CDE1-0195-4DA0-B4BD-3BE145B4FE23}"/>
              </a:ext>
            </a:extLst>
          </p:cNvPr>
          <p:cNvSpPr/>
          <p:nvPr/>
        </p:nvSpPr>
        <p:spPr>
          <a:xfrm>
            <a:off x="0" y="1086829"/>
            <a:ext cx="12192000" cy="1778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latin typeface="Century Gothic" panose="020B0502020202020204" pitchFamily="34" charset="0"/>
                <a:cs typeface="Arial" panose="020B0604020202020204" pitchFamily="34" charset="0"/>
              </a:rPr>
              <a:t>Momen</a:t>
            </a:r>
            <a:endParaRPr lang="es-CO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66EFA9E-90CA-4FB9-89AF-D920C7A3CC87}"/>
              </a:ext>
            </a:extLst>
          </p:cNvPr>
          <p:cNvSpPr/>
          <p:nvPr/>
        </p:nvSpPr>
        <p:spPr>
          <a:xfrm>
            <a:off x="-1" y="3131553"/>
            <a:ext cx="12192001" cy="3726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600" dirty="0">
                <a:latin typeface="Century Gothic" panose="020B0502020202020204" pitchFamily="34" charset="0"/>
                <a:cs typeface="Arial" panose="020B0604020202020204" pitchFamily="34" charset="0"/>
              </a:rPr>
              <a:t>Adaptar mi discurso de venta al contexto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600" dirty="0">
                <a:latin typeface="Century Gothic" panose="020B0502020202020204" pitchFamily="34" charset="0"/>
                <a:cs typeface="Arial" panose="020B0604020202020204" pitchFamily="34" charset="0"/>
              </a:rPr>
              <a:t>Autocontrolar mi lenguaje no verbal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600" dirty="0">
                <a:latin typeface="Century Gothic" panose="020B0502020202020204" pitchFamily="34" charset="0"/>
                <a:cs typeface="Arial" panose="020B0604020202020204" pitchFamily="34" charset="0"/>
              </a:rPr>
              <a:t>Analizar el lenguaje no verbal de mis clientes</a:t>
            </a:r>
          </a:p>
          <a:p>
            <a:endParaRPr lang="es-ES" sz="3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endParaRPr lang="es-CO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03E9592E-C7C9-44E1-A95F-FBDA9733C99A}"/>
              </a:ext>
            </a:extLst>
          </p:cNvPr>
          <p:cNvSpPr/>
          <p:nvPr/>
        </p:nvSpPr>
        <p:spPr>
          <a:xfrm>
            <a:off x="3120573" y="1067459"/>
            <a:ext cx="2061029" cy="1778563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entury Gothic" panose="020B0502020202020204" pitchFamily="34" charset="0"/>
                <a:cs typeface="Arial" panose="020B0604020202020204" pitchFamily="34" charset="0"/>
              </a:rPr>
              <a:t>Venta</a:t>
            </a:r>
            <a:endParaRPr lang="es-CO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8669158-CF5D-4746-824B-160C4320C4B5}"/>
              </a:ext>
            </a:extLst>
          </p:cNvPr>
          <p:cNvSpPr/>
          <p:nvPr/>
        </p:nvSpPr>
        <p:spPr>
          <a:xfrm>
            <a:off x="5638800" y="1086829"/>
            <a:ext cx="3120572" cy="179793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entury Gothic" panose="020B0502020202020204" pitchFamily="34" charset="0"/>
                <a:cs typeface="Arial" panose="020B0604020202020204" pitchFamily="34" charset="0"/>
              </a:rPr>
              <a:t>¿ Estoy comunicando correctamente?</a:t>
            </a:r>
          </a:p>
          <a:p>
            <a:pPr algn="ctr"/>
            <a:r>
              <a:rPr lang="es-ES" dirty="0">
                <a:latin typeface="Century Gothic" panose="020B0502020202020204" pitchFamily="34" charset="0"/>
                <a:cs typeface="Arial" panose="020B0604020202020204" pitchFamily="34" charset="0"/>
              </a:rPr>
              <a:t>¿ Estoy escuchando activamente?</a:t>
            </a:r>
            <a:endParaRPr lang="es-CO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C46EA6A-7AF7-4491-9BC7-1D7F0CEA135D}"/>
              </a:ext>
            </a:extLst>
          </p:cNvPr>
          <p:cNvSpPr/>
          <p:nvPr/>
        </p:nvSpPr>
        <p:spPr>
          <a:xfrm>
            <a:off x="9071428" y="1086829"/>
            <a:ext cx="3120572" cy="179793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entury Gothic" panose="020B0502020202020204" pitchFamily="34" charset="0"/>
                <a:cs typeface="Arial" panose="020B0604020202020204" pitchFamily="34" charset="0"/>
              </a:rPr>
              <a:t>¿ Que pide el cliente?</a:t>
            </a:r>
          </a:p>
          <a:p>
            <a:pPr algn="ctr"/>
            <a:r>
              <a:rPr lang="es-ES" dirty="0">
                <a:latin typeface="Century Gothic" panose="020B0502020202020204" pitchFamily="34" charset="0"/>
                <a:cs typeface="Arial" panose="020B0604020202020204" pitchFamily="34" charset="0"/>
              </a:rPr>
              <a:t>¿Cuál es su estado anímico?</a:t>
            </a:r>
            <a:endParaRPr lang="es-CO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8BC735E-36DC-48B3-A1AF-EFDD9C53611D}"/>
              </a:ext>
            </a:extLst>
          </p:cNvPr>
          <p:cNvSpPr txBox="1"/>
          <p:nvPr/>
        </p:nvSpPr>
        <p:spPr>
          <a:xfrm>
            <a:off x="2597426" y="251635"/>
            <a:ext cx="7185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Estrategia de venta</a:t>
            </a:r>
            <a:endParaRPr lang="es-CO" sz="3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D668E25-58CA-495A-BA34-120DB2B21858}"/>
              </a:ext>
            </a:extLst>
          </p:cNvPr>
          <p:cNvSpPr txBox="1"/>
          <p:nvPr/>
        </p:nvSpPr>
        <p:spPr>
          <a:xfrm>
            <a:off x="1175655" y="544022"/>
            <a:ext cx="146594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600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endParaRPr lang="es-CO" sz="16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554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69D1EC4-6DD6-4FA6-B478-29AC24261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915" y="5925521"/>
            <a:ext cx="6828385" cy="932479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8F36AAA-744E-4159-B524-3DB75B41AACD}"/>
              </a:ext>
            </a:extLst>
          </p:cNvPr>
          <p:cNvSpPr/>
          <p:nvPr/>
        </p:nvSpPr>
        <p:spPr>
          <a:xfrm>
            <a:off x="1" y="0"/>
            <a:ext cx="12192000" cy="6069496"/>
          </a:xfrm>
          <a:prstGeom prst="rect">
            <a:avLst/>
          </a:prstGeom>
          <a:solidFill>
            <a:srgbClr val="55A5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endParaRPr lang="es-E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Marcador de contenido 7" descr="Flecha con curva ligera">
            <a:extLst>
              <a:ext uri="{FF2B5EF4-FFF2-40B4-BE49-F238E27FC236}">
                <a16:creationId xmlns:a16="http://schemas.microsoft.com/office/drawing/2014/main" id="{EE5487D4-82FE-45B1-897D-AA154D9A1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6035" y="2662029"/>
            <a:ext cx="914400" cy="9144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A340A05-7FFA-45AB-AEF9-C780CE18CFA2}"/>
              </a:ext>
            </a:extLst>
          </p:cNvPr>
          <p:cNvSpPr/>
          <p:nvPr/>
        </p:nvSpPr>
        <p:spPr>
          <a:xfrm>
            <a:off x="-1" y="1117038"/>
            <a:ext cx="12192001" cy="1778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5F893C20-E3EA-4646-B114-317CC02C47DB}"/>
              </a:ext>
            </a:extLst>
          </p:cNvPr>
          <p:cNvSpPr/>
          <p:nvPr/>
        </p:nvSpPr>
        <p:spPr>
          <a:xfrm>
            <a:off x="2764969" y="1117038"/>
            <a:ext cx="2119086" cy="1778563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latin typeface="Century Gothic" panose="020B0502020202020204" pitchFamily="34" charset="0"/>
                <a:cs typeface="Arial" panose="020B0604020202020204" pitchFamily="34" charset="0"/>
              </a:rPr>
              <a:t>Post-venta</a:t>
            </a:r>
            <a:endParaRPr lang="es-CO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6886977-52C9-489D-82B0-74DAEBE685EE}"/>
              </a:ext>
            </a:extLst>
          </p:cNvPr>
          <p:cNvSpPr/>
          <p:nvPr/>
        </p:nvSpPr>
        <p:spPr>
          <a:xfrm>
            <a:off x="5442857" y="1126039"/>
            <a:ext cx="3120572" cy="179793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entury Gothic" panose="020B0502020202020204" pitchFamily="34" charset="0"/>
                <a:cs typeface="Arial" panose="020B0604020202020204" pitchFamily="34" charset="0"/>
              </a:rPr>
              <a:t>¿ Tengo los datos de mis clientes?</a:t>
            </a:r>
          </a:p>
          <a:p>
            <a:pPr algn="ctr"/>
            <a:r>
              <a:rPr lang="es-ES" dirty="0">
                <a:latin typeface="Century Gothic" panose="020B0502020202020204" pitchFamily="34" charset="0"/>
                <a:cs typeface="Arial" panose="020B0604020202020204" pitchFamily="34" charset="0"/>
              </a:rPr>
              <a:t>¿ Tengo formas de mantener el contacto?</a:t>
            </a:r>
            <a:endParaRPr lang="es-CO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7D0A75E-18A6-4013-A983-2E73134C59D4}"/>
              </a:ext>
            </a:extLst>
          </p:cNvPr>
          <p:cNvSpPr/>
          <p:nvPr/>
        </p:nvSpPr>
        <p:spPr>
          <a:xfrm>
            <a:off x="9071428" y="1126039"/>
            <a:ext cx="3120572" cy="179793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entury Gothic" panose="020B0502020202020204" pitchFamily="34" charset="0"/>
                <a:cs typeface="Arial" panose="020B0604020202020204" pitchFamily="34" charset="0"/>
              </a:rPr>
              <a:t>¿ Cómo reaccionan los clientes a mi contacto </a:t>
            </a:r>
            <a:r>
              <a:rPr lang="es-ES" dirty="0" err="1">
                <a:latin typeface="Century Gothic" panose="020B0502020202020204" pitchFamily="34" charset="0"/>
                <a:cs typeface="Arial" panose="020B0604020202020204" pitchFamily="34" charset="0"/>
              </a:rPr>
              <a:t>post-venta</a:t>
            </a:r>
            <a:r>
              <a:rPr lang="es-ES" dirty="0">
                <a:latin typeface="Century Gothic" panose="020B0502020202020204" pitchFamily="34" charset="0"/>
                <a:cs typeface="Arial" panose="020B0604020202020204" pitchFamily="34" charset="0"/>
              </a:rPr>
              <a:t>?</a:t>
            </a:r>
            <a:endParaRPr lang="es-CO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6D16CF9-3BE9-44B1-B93D-86ABBD41D3A3}"/>
              </a:ext>
            </a:extLst>
          </p:cNvPr>
          <p:cNvSpPr/>
          <p:nvPr/>
        </p:nvSpPr>
        <p:spPr>
          <a:xfrm>
            <a:off x="0" y="3172601"/>
            <a:ext cx="12192001" cy="368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600" dirty="0">
                <a:latin typeface="Century Gothic" panose="020B0502020202020204" pitchFamily="34" charset="0"/>
                <a:cs typeface="Arial" panose="020B0604020202020204" pitchFamily="34" charset="0"/>
              </a:rPr>
              <a:t>Seguimiento a los pedidos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600" dirty="0">
                <a:latin typeface="Century Gothic" panose="020B0502020202020204" pitchFamily="34" charset="0"/>
                <a:cs typeface="Arial" panose="020B0604020202020204" pitchFamily="34" charset="0"/>
              </a:rPr>
              <a:t>Pedido de evaluación del servicio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600" dirty="0">
                <a:latin typeface="Century Gothic" panose="020B0502020202020204" pitchFamily="34" charset="0"/>
                <a:cs typeface="Arial" panose="020B0604020202020204" pitchFamily="34" charset="0"/>
              </a:rPr>
              <a:t>Contacto en fechas especiales (cumpleaños, aniversarios)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600" dirty="0">
                <a:latin typeface="Century Gothic" panose="020B0502020202020204" pitchFamily="34" charset="0"/>
                <a:cs typeface="Arial" panose="020B0604020202020204" pitchFamily="34" charset="0"/>
              </a:rPr>
              <a:t>Realizar promociones pensando en los diferentes clientes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7458EED-E9EF-481E-B07E-938579F42DFB}"/>
              </a:ext>
            </a:extLst>
          </p:cNvPr>
          <p:cNvSpPr txBox="1"/>
          <p:nvPr/>
        </p:nvSpPr>
        <p:spPr>
          <a:xfrm>
            <a:off x="2623930" y="251635"/>
            <a:ext cx="715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Estrategia de venta</a:t>
            </a:r>
            <a:endParaRPr lang="es-CO" sz="32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7CFA93B-C12C-4297-86BF-BDBA523E33F4}"/>
              </a:ext>
            </a:extLst>
          </p:cNvPr>
          <p:cNvSpPr txBox="1"/>
          <p:nvPr/>
        </p:nvSpPr>
        <p:spPr>
          <a:xfrm>
            <a:off x="1175655" y="544022"/>
            <a:ext cx="146594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600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es-CO" sz="16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5929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461</Words>
  <Application>Microsoft Office PowerPoint</Application>
  <PresentationFormat>Panorámica</PresentationFormat>
  <Paragraphs>112</Paragraphs>
  <Slides>18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Tema de Office</vt:lpstr>
      <vt:lpstr>¡Actitud de ventas!</vt:lpstr>
      <vt:lpstr>Sesión #4 Actitud de ventas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¡Actitud de ventas!</dc:title>
  <dc:creator>Mariana Garcia</dc:creator>
  <cp:lastModifiedBy>Valentina Coley</cp:lastModifiedBy>
  <cp:revision>12</cp:revision>
  <dcterms:created xsi:type="dcterms:W3CDTF">2021-07-16T14:25:27Z</dcterms:created>
  <dcterms:modified xsi:type="dcterms:W3CDTF">2021-08-11T19:03:12Z</dcterms:modified>
</cp:coreProperties>
</file>