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5" r:id="rId2"/>
    <p:sldId id="269" r:id="rId3"/>
    <p:sldId id="294" r:id="rId4"/>
    <p:sldId id="296" r:id="rId5"/>
    <p:sldId id="267" r:id="rId6"/>
    <p:sldId id="297" r:id="rId7"/>
    <p:sldId id="282" r:id="rId8"/>
    <p:sldId id="291" r:id="rId9"/>
    <p:sldId id="271" r:id="rId10"/>
    <p:sldId id="304" r:id="rId11"/>
    <p:sldId id="303" r:id="rId12"/>
    <p:sldId id="270" r:id="rId13"/>
    <p:sldId id="292" r:id="rId14"/>
    <p:sldId id="259" r:id="rId15"/>
    <p:sldId id="281" r:id="rId16"/>
    <p:sldId id="266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15D"/>
    <a:srgbClr val="F1175A"/>
    <a:srgbClr val="85294E"/>
    <a:srgbClr val="91004D"/>
    <a:srgbClr val="FAEEF4"/>
    <a:srgbClr val="F4CD51"/>
    <a:srgbClr val="A7B754"/>
    <a:srgbClr val="F8C749"/>
    <a:srgbClr val="54A4C9"/>
    <a:srgbClr val="007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16F843E3-9A35-42BB-9A28-55F78C3AF870}"/>
    <pc:docChg chg="addSld modSld">
      <pc:chgData name="Valentina Coley" userId="6215a152-8e28-4d70-a23b-f36faab8332e" providerId="ADAL" clId="{16F843E3-9A35-42BB-9A28-55F78C3AF870}" dt="2021-07-21T14:47:47.809" v="2" actId="207"/>
      <pc:docMkLst>
        <pc:docMk/>
      </pc:docMkLst>
      <pc:sldChg chg="modSp add">
        <pc:chgData name="Valentina Coley" userId="6215a152-8e28-4d70-a23b-f36faab8332e" providerId="ADAL" clId="{16F843E3-9A35-42BB-9A28-55F78C3AF870}" dt="2021-07-21T14:47:47.809" v="2" actId="207"/>
        <pc:sldMkLst>
          <pc:docMk/>
          <pc:sldMk cId="3435319702" sldId="303"/>
        </pc:sldMkLst>
        <pc:spChg chg="mod">
          <ac:chgData name="Valentina Coley" userId="6215a152-8e28-4d70-a23b-f36faab8332e" providerId="ADAL" clId="{16F843E3-9A35-42BB-9A28-55F78C3AF870}" dt="2021-07-21T14:47:47.809" v="2" actId="207"/>
          <ac:spMkLst>
            <pc:docMk/>
            <pc:sldMk cId="3435319702" sldId="303"/>
            <ac:spMk id="11" creationId="{BB10A208-6481-4D2C-A84B-8FC15FDC8F54}"/>
          </ac:spMkLst>
        </pc:spChg>
      </pc:sldChg>
      <pc:sldChg chg="modSp add">
        <pc:chgData name="Valentina Coley" userId="6215a152-8e28-4d70-a23b-f36faab8332e" providerId="ADAL" clId="{16F843E3-9A35-42BB-9A28-55F78C3AF870}" dt="2021-07-21T14:47:44.655" v="1" actId="207"/>
        <pc:sldMkLst>
          <pc:docMk/>
          <pc:sldMk cId="4208482620" sldId="304"/>
        </pc:sldMkLst>
        <pc:spChg chg="mod">
          <ac:chgData name="Valentina Coley" userId="6215a152-8e28-4d70-a23b-f36faab8332e" providerId="ADAL" clId="{16F843E3-9A35-42BB-9A28-55F78C3AF870}" dt="2021-07-21T14:47:44.655" v="1" actId="207"/>
          <ac:spMkLst>
            <pc:docMk/>
            <pc:sldMk cId="4208482620" sldId="304"/>
            <ac:spMk id="11" creationId="{BB10A208-6481-4D2C-A84B-8FC15FDC8F54}"/>
          </ac:spMkLst>
        </pc:spChg>
      </pc:sldChg>
    </pc:docChg>
  </pc:docChgLst>
  <pc:docChgLst>
    <pc:chgData name="Valentina Coley" userId="6215a152-8e28-4d70-a23b-f36faab8332e" providerId="ADAL" clId="{AE1332A4-C1D0-4360-B162-968D301952B4}"/>
    <pc:docChg chg="addSld delSld modSld sldOrd">
      <pc:chgData name="Valentina Coley" userId="6215a152-8e28-4d70-a23b-f36faab8332e" providerId="ADAL" clId="{AE1332A4-C1D0-4360-B162-968D301952B4}" dt="2021-07-21T17:52:37.043" v="26" actId="2696"/>
      <pc:docMkLst>
        <pc:docMk/>
      </pc:docMkLst>
      <pc:sldChg chg="modSp">
        <pc:chgData name="Valentina Coley" userId="6215a152-8e28-4d70-a23b-f36faab8332e" providerId="ADAL" clId="{AE1332A4-C1D0-4360-B162-968D301952B4}" dt="2021-07-21T17:51:04.881" v="20" actId="1037"/>
        <pc:sldMkLst>
          <pc:docMk/>
          <pc:sldMk cId="3412086895" sldId="282"/>
        </pc:sldMkLst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9" creationId="{7AD90806-B86E-495A-84FB-59F2E4806897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0" creationId="{BC4BA0A4-ED4E-4D26-B2CB-2803B2B66701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1" creationId="{83D5C3F0-E28C-40E1-95E1-FE70608DF912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2" creationId="{3A0FDFD6-124D-4DF6-833F-F9EE64129CCE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3" creationId="{10443939-C7A5-487B-BB3C-20C549D797CA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4" creationId="{42552E89-E4B2-401E-8984-BDEAB3EFB4F3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5" creationId="{15BBD18C-5685-4E80-9B63-9FB962826BB8}"/>
          </ac:spMkLst>
        </pc:spChg>
        <pc:spChg chg="mod">
          <ac:chgData name="Valentina Coley" userId="6215a152-8e28-4d70-a23b-f36faab8332e" providerId="ADAL" clId="{AE1332A4-C1D0-4360-B162-968D301952B4}" dt="2021-07-21T17:50:49.711" v="3" actId="2711"/>
          <ac:spMkLst>
            <pc:docMk/>
            <pc:sldMk cId="3412086895" sldId="282"/>
            <ac:spMk id="16" creationId="{3757A96F-27CF-4380-9762-C0BDF3D2C8FC}"/>
          </ac:spMkLst>
        </pc:spChg>
        <pc:spChg chg="mod">
          <ac:chgData name="Valentina Coley" userId="6215a152-8e28-4d70-a23b-f36faab8332e" providerId="ADAL" clId="{AE1332A4-C1D0-4360-B162-968D301952B4}" dt="2021-07-21T17:51:04.881" v="20" actId="1037"/>
          <ac:spMkLst>
            <pc:docMk/>
            <pc:sldMk cId="3412086895" sldId="282"/>
            <ac:spMk id="17" creationId="{31F2A8B6-B0FC-4A59-8ACF-D6314E138E7B}"/>
          </ac:spMkLst>
        </pc:spChg>
        <pc:spChg chg="mod">
          <ac:chgData name="Valentina Coley" userId="6215a152-8e28-4d70-a23b-f36faab8332e" providerId="ADAL" clId="{AE1332A4-C1D0-4360-B162-968D301952B4}" dt="2021-07-21T17:51:04.881" v="20" actId="1037"/>
          <ac:spMkLst>
            <pc:docMk/>
            <pc:sldMk cId="3412086895" sldId="282"/>
            <ac:spMk id="18" creationId="{F5E5A931-4D74-4A3C-A50A-87522FBC0E56}"/>
          </ac:spMkLst>
        </pc:spChg>
        <pc:spChg chg="mod">
          <ac:chgData name="Valentina Coley" userId="6215a152-8e28-4d70-a23b-f36faab8332e" providerId="ADAL" clId="{AE1332A4-C1D0-4360-B162-968D301952B4}" dt="2021-07-21T17:51:04.881" v="20" actId="1037"/>
          <ac:spMkLst>
            <pc:docMk/>
            <pc:sldMk cId="3412086895" sldId="282"/>
            <ac:spMk id="19" creationId="{A7C8953E-01CC-4A36-A135-B3F2503D272A}"/>
          </ac:spMkLst>
        </pc:spChg>
        <pc:spChg chg="mod">
          <ac:chgData name="Valentina Coley" userId="6215a152-8e28-4d70-a23b-f36faab8332e" providerId="ADAL" clId="{AE1332A4-C1D0-4360-B162-968D301952B4}" dt="2021-07-21T17:51:04.881" v="20" actId="1037"/>
          <ac:spMkLst>
            <pc:docMk/>
            <pc:sldMk cId="3412086895" sldId="282"/>
            <ac:spMk id="20" creationId="{EE2524E2-5B4D-4348-8C5C-1D39D23A61EB}"/>
          </ac:spMkLst>
        </pc:spChg>
        <pc:spChg chg="mod">
          <ac:chgData name="Valentina Coley" userId="6215a152-8e28-4d70-a23b-f36faab8332e" providerId="ADAL" clId="{AE1332A4-C1D0-4360-B162-968D301952B4}" dt="2021-07-21T17:51:04.881" v="20" actId="1037"/>
          <ac:spMkLst>
            <pc:docMk/>
            <pc:sldMk cId="3412086895" sldId="282"/>
            <ac:spMk id="22" creationId="{7BCBF558-7960-40FF-A132-B26D6CAB481C}"/>
          </ac:spMkLst>
        </pc:spChg>
        <pc:spChg chg="mod">
          <ac:chgData name="Valentina Coley" userId="6215a152-8e28-4d70-a23b-f36faab8332e" providerId="ADAL" clId="{AE1332A4-C1D0-4360-B162-968D301952B4}" dt="2021-07-21T17:51:04.881" v="20" actId="1037"/>
          <ac:spMkLst>
            <pc:docMk/>
            <pc:sldMk cId="3412086895" sldId="282"/>
            <ac:spMk id="23" creationId="{7D24A03D-4320-49C3-AA78-0C3ACD3F8880}"/>
          </ac:spMkLst>
        </pc:spChg>
        <pc:picChg chg="mod">
          <ac:chgData name="Valentina Coley" userId="6215a152-8e28-4d70-a23b-f36faab8332e" providerId="ADAL" clId="{AE1332A4-C1D0-4360-B162-968D301952B4}" dt="2021-07-21T17:50:46.241" v="2" actId="207"/>
          <ac:picMkLst>
            <pc:docMk/>
            <pc:sldMk cId="3412086895" sldId="282"/>
            <ac:picMk id="21" creationId="{B62BA26C-2060-4DE3-BF12-672DDBFC84F8}"/>
          </ac:picMkLst>
        </pc:picChg>
      </pc:sldChg>
      <pc:sldChg chg="del">
        <pc:chgData name="Valentina Coley" userId="6215a152-8e28-4d70-a23b-f36faab8332e" providerId="ADAL" clId="{AE1332A4-C1D0-4360-B162-968D301952B4}" dt="2021-07-21T17:51:09.304" v="21" actId="2696"/>
        <pc:sldMkLst>
          <pc:docMk/>
          <pc:sldMk cId="3669668539" sldId="283"/>
        </pc:sldMkLst>
      </pc:sldChg>
      <pc:sldChg chg="del ord">
        <pc:chgData name="Valentina Coley" userId="6215a152-8e28-4d70-a23b-f36faab8332e" providerId="ADAL" clId="{AE1332A4-C1D0-4360-B162-968D301952B4}" dt="2021-07-21T17:51:25.516" v="24" actId="2696"/>
        <pc:sldMkLst>
          <pc:docMk/>
          <pc:sldMk cId="1643629071" sldId="284"/>
        </pc:sldMkLst>
      </pc:sldChg>
      <pc:sldChg chg="del">
        <pc:chgData name="Valentina Coley" userId="6215a152-8e28-4d70-a23b-f36faab8332e" providerId="ADAL" clId="{AE1332A4-C1D0-4360-B162-968D301952B4}" dt="2021-07-21T17:52:37.043" v="26" actId="2696"/>
        <pc:sldMkLst>
          <pc:docMk/>
          <pc:sldMk cId="729997241" sldId="287"/>
        </pc:sldMkLst>
      </pc:sldChg>
      <pc:sldChg chg="del ord">
        <pc:chgData name="Valentina Coley" userId="6215a152-8e28-4d70-a23b-f36faab8332e" providerId="ADAL" clId="{AE1332A4-C1D0-4360-B162-968D301952B4}" dt="2021-07-21T17:51:26.572" v="25" actId="2696"/>
        <pc:sldMkLst>
          <pc:docMk/>
          <pc:sldMk cId="3070902777" sldId="289"/>
        </pc:sldMkLst>
      </pc:sldChg>
      <pc:sldChg chg="addSp modSp add">
        <pc:chgData name="Valentina Coley" userId="6215a152-8e28-4d70-a23b-f36faab8332e" providerId="ADAL" clId="{AE1332A4-C1D0-4360-B162-968D301952B4}" dt="2021-07-21T17:50:26.725" v="1" actId="931"/>
        <pc:sldMkLst>
          <pc:docMk/>
          <pc:sldMk cId="1127649861" sldId="305"/>
        </pc:sldMkLst>
        <pc:picChg chg="add mod">
          <ac:chgData name="Valentina Coley" userId="6215a152-8e28-4d70-a23b-f36faab8332e" providerId="ADAL" clId="{AE1332A4-C1D0-4360-B162-968D301952B4}" dt="2021-07-21T17:50:26.725" v="1" actId="931"/>
          <ac:picMkLst>
            <pc:docMk/>
            <pc:sldMk cId="1127649861" sldId="305"/>
            <ac:picMk id="5" creationId="{D853388B-FBF2-4647-BEDB-627718C38724}"/>
          </ac:picMkLst>
        </pc:picChg>
      </pc:sldChg>
    </pc:docChg>
  </pc:docChgLst>
  <pc:docChgLst>
    <pc:chgData name="Valentina Coley" userId="6215a152-8e28-4d70-a23b-f36faab8332e" providerId="ADAL" clId="{8DD14C5C-6536-4EF3-8DC3-DEA6C4EEB709}"/>
    <pc:docChg chg="modSld">
      <pc:chgData name="Valentina Coley" userId="6215a152-8e28-4d70-a23b-f36faab8332e" providerId="ADAL" clId="{8DD14C5C-6536-4EF3-8DC3-DEA6C4EEB709}" dt="2021-07-21T20:34:57.015" v="36" actId="20577"/>
      <pc:docMkLst>
        <pc:docMk/>
      </pc:docMkLst>
      <pc:sldChg chg="addSp modSp">
        <pc:chgData name="Valentina Coley" userId="6215a152-8e28-4d70-a23b-f36faab8332e" providerId="ADAL" clId="{8DD14C5C-6536-4EF3-8DC3-DEA6C4EEB709}" dt="2021-07-21T20:19:28.618" v="27" actId="1076"/>
        <pc:sldMkLst>
          <pc:docMk/>
          <pc:sldMk cId="3943670214" sldId="269"/>
        </pc:sldMkLst>
        <pc:spChg chg="add mod">
          <ac:chgData name="Valentina Coley" userId="6215a152-8e28-4d70-a23b-f36faab8332e" providerId="ADAL" clId="{8DD14C5C-6536-4EF3-8DC3-DEA6C4EEB709}" dt="2021-07-21T20:19:28.618" v="27" actId="1076"/>
          <ac:spMkLst>
            <pc:docMk/>
            <pc:sldMk cId="3943670214" sldId="269"/>
            <ac:spMk id="2" creationId="{9CD1EAD3-FA60-4717-9974-1E85ACBACA85}"/>
          </ac:spMkLst>
        </pc:spChg>
      </pc:sldChg>
      <pc:sldChg chg="modSp">
        <pc:chgData name="Valentina Coley" userId="6215a152-8e28-4d70-a23b-f36faab8332e" providerId="ADAL" clId="{8DD14C5C-6536-4EF3-8DC3-DEA6C4EEB709}" dt="2021-07-21T20:34:57.015" v="36" actId="20577"/>
        <pc:sldMkLst>
          <pc:docMk/>
          <pc:sldMk cId="2355022695" sldId="294"/>
        </pc:sldMkLst>
        <pc:graphicFrameChg chg="modGraphic">
          <ac:chgData name="Valentina Coley" userId="6215a152-8e28-4d70-a23b-f36faab8332e" providerId="ADAL" clId="{8DD14C5C-6536-4EF3-8DC3-DEA6C4EEB709}" dt="2021-07-21T20:34:57.015" v="36" actId="20577"/>
          <ac:graphicFrameMkLst>
            <pc:docMk/>
            <pc:sldMk cId="2355022695" sldId="294"/>
            <ac:graphicFrameMk id="2" creationId="{C0CA7FD9-3C3F-4258-A5D4-2B14FC6F479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2308-1D82-4A1F-9C18-097DC0E9BF02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97C-B9E9-483E-AF99-E1C29E6DDA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03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21/07/2021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3992-D599-4B86-B158-52CA7F80B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8A1C9B-830F-4EF0-B322-830CE0BE8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53388B-FBF2-4647-BEDB-627718C3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B10A208-6481-4D2C-A84B-8FC15FDC8F54}"/>
              </a:ext>
            </a:extLst>
          </p:cNvPr>
          <p:cNvSpPr/>
          <p:nvPr/>
        </p:nvSpPr>
        <p:spPr>
          <a:xfrm>
            <a:off x="13252" y="0"/>
            <a:ext cx="12178748" cy="6858000"/>
          </a:xfrm>
          <a:prstGeom prst="rect">
            <a:avLst/>
          </a:prstGeom>
          <a:solidFill>
            <a:srgbClr val="30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82A53D-D708-4036-A760-F75242F3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33379"/>
            <a:ext cx="6828385" cy="932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9487C-D250-4913-951D-9A8A7EA26285}"/>
              </a:ext>
            </a:extLst>
          </p:cNvPr>
          <p:cNvSpPr/>
          <p:nvPr/>
        </p:nvSpPr>
        <p:spPr>
          <a:xfrm>
            <a:off x="1550504" y="2625884"/>
            <a:ext cx="8902023" cy="92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alibri"/>
              </a:rPr>
              <a:t>Caso de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alibri"/>
              </a:rPr>
              <a:t>aprendizaje</a:t>
            </a:r>
            <a:endParaRPr lang="en-US" sz="6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848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B10A208-6481-4D2C-A84B-8FC15FDC8F54}"/>
              </a:ext>
            </a:extLst>
          </p:cNvPr>
          <p:cNvSpPr/>
          <p:nvPr/>
        </p:nvSpPr>
        <p:spPr>
          <a:xfrm>
            <a:off x="13252" y="-79513"/>
            <a:ext cx="12178748" cy="6858000"/>
          </a:xfrm>
          <a:prstGeom prst="rect">
            <a:avLst/>
          </a:prstGeom>
          <a:solidFill>
            <a:srgbClr val="30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Escándalo en la Feria Buró: denuncian que le negaron trozo de pizza a  trabajador">
            <a:extLst>
              <a:ext uri="{FF2B5EF4-FFF2-40B4-BE49-F238E27FC236}">
                <a16:creationId xmlns:a16="http://schemas.microsoft.com/office/drawing/2014/main" id="{D8099D27-EB8E-4F09-8956-5431A5BD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02" y="1746095"/>
            <a:ext cx="6628425" cy="44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82A53D-D708-4036-A760-F75242F35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33379"/>
            <a:ext cx="6828385" cy="9324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647DA24-8E91-4887-BE61-54149D62A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35" b="45945"/>
          <a:stretch/>
        </p:blipFill>
        <p:spPr>
          <a:xfrm>
            <a:off x="1223244" y="-106017"/>
            <a:ext cx="10021131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5470"/>
            <a:ext cx="9144000" cy="2387600"/>
          </a:xfrm>
        </p:spPr>
        <p:txBody>
          <a:bodyPr>
            <a:norm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Ejercicio</a:t>
            </a:r>
            <a:endParaRPr lang="es-CO" sz="13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pic>
        <p:nvPicPr>
          <p:cNvPr id="1026" name="Picture 2" descr="Ikigai: el concepto japonés que puede ayudarte a encontrar un sentido a la  vida – Strambotic">
            <a:extLst>
              <a:ext uri="{FF2B5EF4-FFF2-40B4-BE49-F238E27FC236}">
                <a16:creationId xmlns:a16="http://schemas.microsoft.com/office/drawing/2014/main" id="{EFC9EC0E-FE04-42CC-9526-663599F3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10" y="0"/>
            <a:ext cx="6932090" cy="61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F0263EE-CF71-4047-A793-5949EDCA0DF9}"/>
              </a:ext>
            </a:extLst>
          </p:cNvPr>
          <p:cNvSpPr/>
          <p:nvPr/>
        </p:nvSpPr>
        <p:spPr>
          <a:xfrm>
            <a:off x="244264" y="350805"/>
            <a:ext cx="45530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Lo primero que necesitaremos para encontrar nuestro </a:t>
            </a:r>
            <a:r>
              <a:rPr lang="es-E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Ikigai</a:t>
            </a: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es hacer un trabajo de introspección sobre los cuatro pilares que sustentan nuestra vida. </a:t>
            </a:r>
          </a:p>
          <a:p>
            <a:pPr algn="just"/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Las cosas que de verdad nos gusta hacer, lo que amamos. </a:t>
            </a:r>
          </a:p>
          <a:p>
            <a:pPr marL="342900" indent="-342900" algn="just"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Aquello que se nos da realmente bien hacer.</a:t>
            </a:r>
          </a:p>
          <a:p>
            <a:pPr marL="342900" indent="-342900" algn="just"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Las cosas cada uno de nosotros podemos hacer y que además otros estarían dispuestos a pagarnos.</a:t>
            </a:r>
          </a:p>
          <a:p>
            <a:pPr marL="342900" indent="-342900" algn="just"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Aquello que cada uno de nosotros puede aportar para mejorar el resto del mundo.</a:t>
            </a: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E0FDDAD-60BA-4B1C-A472-2B1A7A18DCA1}"/>
              </a:ext>
            </a:extLst>
          </p:cNvPr>
          <p:cNvSpPr/>
          <p:nvPr/>
        </p:nvSpPr>
        <p:spPr>
          <a:xfrm>
            <a:off x="-1" y="-13253"/>
            <a:ext cx="12337773" cy="6887750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449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¡Recuerda!</a:t>
            </a:r>
            <a:b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4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FA62B26-7811-4C22-8ADE-81096396C0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E9756D-BCD1-4D45-BF10-6E8A7C48E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3" y="1179443"/>
            <a:ext cx="5678557" cy="56785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0C4ED0-43EC-468F-8353-BEDB9A9E5297}"/>
              </a:ext>
            </a:extLst>
          </p:cNvPr>
          <p:cNvSpPr txBox="1"/>
          <p:nvPr/>
        </p:nvSpPr>
        <p:spPr>
          <a:xfrm>
            <a:off x="152401" y="297334"/>
            <a:ext cx="106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¡Construcción Grupal el viernes! 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A1B6B9-F9A8-4371-BDB4-3A2EEAFC522D}"/>
              </a:ext>
            </a:extLst>
          </p:cNvPr>
          <p:cNvSpPr txBox="1"/>
          <p:nvPr/>
        </p:nvSpPr>
        <p:spPr>
          <a:xfrm>
            <a:off x="755375" y="2706755"/>
            <a:ext cx="5340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la mañana, enviaremos el podcast con un emprendedor (a) invitado;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la tarde, se abrirá el grupo con una pregunta detonadora de la construcción.</a:t>
            </a:r>
            <a:endParaRPr lang="es-C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Diana">
            <a:extLst>
              <a:ext uri="{FF2B5EF4-FFF2-40B4-BE49-F238E27FC236}">
                <a16:creationId xmlns:a16="http://schemas.microsoft.com/office/drawing/2014/main" id="{49412E64-43C8-4F7A-B7C7-7AAC206E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0314" y="1417982"/>
            <a:ext cx="1288773" cy="12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5521"/>
            <a:ext cx="6828385" cy="932479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0AF6F37-4636-4583-BA07-AD86F4C6C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01575"/>
              </p:ext>
            </p:extLst>
          </p:nvPr>
        </p:nvGraphicFramePr>
        <p:xfrm>
          <a:off x="596349" y="371061"/>
          <a:ext cx="10999303" cy="580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932">
                  <a:extLst>
                    <a:ext uri="{9D8B030D-6E8A-4147-A177-3AD203B41FA5}">
                      <a16:colId xmlns:a16="http://schemas.microsoft.com/office/drawing/2014/main" val="944936368"/>
                    </a:ext>
                  </a:extLst>
                </a:gridCol>
                <a:gridCol w="2128204">
                  <a:extLst>
                    <a:ext uri="{9D8B030D-6E8A-4147-A177-3AD203B41FA5}">
                      <a16:colId xmlns:a16="http://schemas.microsoft.com/office/drawing/2014/main" val="209427244"/>
                    </a:ext>
                  </a:extLst>
                </a:gridCol>
                <a:gridCol w="3442085">
                  <a:extLst>
                    <a:ext uri="{9D8B030D-6E8A-4147-A177-3AD203B41FA5}">
                      <a16:colId xmlns:a16="http://schemas.microsoft.com/office/drawing/2014/main" val="2593726164"/>
                    </a:ext>
                  </a:extLst>
                </a:gridCol>
                <a:gridCol w="4218082">
                  <a:extLst>
                    <a:ext uri="{9D8B030D-6E8A-4147-A177-3AD203B41FA5}">
                      <a16:colId xmlns:a16="http://schemas.microsoft.com/office/drawing/2014/main" val="1888083731"/>
                    </a:ext>
                  </a:extLst>
                </a:gridCol>
              </a:tblGrid>
              <a:tr h="8828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Webinar</a:t>
                      </a:r>
                      <a:r>
                        <a:rPr lang="es-CO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Construcción grupal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Tema 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41397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14/07/2021</a:t>
                      </a:r>
                      <a:endParaRPr lang="es-CO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 tendremos</a:t>
                      </a:r>
                      <a:endParaRPr lang="es-CO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Lanzamiento de la trayectoria </a:t>
                      </a:r>
                      <a:endParaRPr lang="es-CO" sz="20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90179"/>
                  </a:ext>
                </a:extLst>
              </a:tr>
              <a:tr h="8188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21/07/2021</a:t>
                      </a:r>
                      <a:endParaRPr lang="es-C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23/07/2021</a:t>
                      </a:r>
                      <a:endParaRPr lang="es-C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Liderazgo (capitalismo consciente) </a:t>
                      </a:r>
                      <a:endParaRPr lang="es-C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13108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CO" sz="20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28/07/2021</a:t>
                      </a:r>
                      <a:endParaRPr lang="es-CO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30/07/2021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Neurofinanzas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595095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CO" sz="20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04/08/2021</a:t>
                      </a:r>
                      <a:endParaRPr lang="es-CO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06/08/2021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Marketing Digital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96704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CO" sz="2000" b="1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11/08/2021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13/08/2021</a:t>
                      </a:r>
                      <a:endParaRPr lang="es-CO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Resolución de problemas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15918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s-CO" sz="2000" b="1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18/08/2021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20/08/2021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Inteligencia emocional</a:t>
                      </a:r>
                      <a:endParaRPr lang="es-CO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11835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s-CO" sz="2000" b="1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26/08/2021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27/08/2021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Creación de propuesta de valor </a:t>
                      </a:r>
                      <a:endParaRPr lang="es-ES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04271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s-CO" sz="2000" b="1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01/09/2021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03/09/2021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Salud mental </a:t>
                      </a:r>
                      <a:endParaRPr lang="es-CO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82199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s-CO" sz="2000" b="1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09/09/2021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11/09/2021</a:t>
                      </a:r>
                      <a:endParaRPr lang="es-CO" sz="20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Tecnología </a:t>
                      </a:r>
                      <a:endParaRPr lang="es-CO" sz="20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2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9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66261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270F8B-7A3A-4E6B-A281-94939C5620CE}"/>
              </a:ext>
            </a:extLst>
          </p:cNvPr>
          <p:cNvSpPr txBox="1">
            <a:spLocks/>
          </p:cNvSpPr>
          <p:nvPr/>
        </p:nvSpPr>
        <p:spPr>
          <a:xfrm>
            <a:off x="1524000" y="739240"/>
            <a:ext cx="9144000" cy="196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Liderazgo en el emprendimiento 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Equipo de gestores de crisis resolviendo problemas de empresarios. empleados con bombilla desenredando maraña. ilustración de vector de trabajo en equipo, solución, concepto de gestión vector gratuito">
            <a:extLst>
              <a:ext uri="{FF2B5EF4-FFF2-40B4-BE49-F238E27FC236}">
                <a16:creationId xmlns:a16="http://schemas.microsoft.com/office/drawing/2014/main" id="{1611DE91-F5E0-4642-8329-A21A3FF6B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11983" r="738" b="17216"/>
          <a:stretch/>
        </p:blipFill>
        <p:spPr bwMode="auto">
          <a:xfrm>
            <a:off x="2872923" y="2939100"/>
            <a:ext cx="6830970" cy="3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CD1EAD3-FA60-4717-9974-1E85ACBACA85}"/>
              </a:ext>
            </a:extLst>
          </p:cNvPr>
          <p:cNvSpPr txBox="1"/>
          <p:nvPr/>
        </p:nvSpPr>
        <p:spPr>
          <a:xfrm>
            <a:off x="4108174" y="63999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#1 Sesión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2104535" y="755375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Acompañamiento </a:t>
            </a:r>
            <a:r>
              <a:rPr lang="es-E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Bootcamp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CA7FD9-3C3F-4258-A5D4-2B14FC6F4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0783"/>
              </p:ext>
            </p:extLst>
          </p:nvPr>
        </p:nvGraphicFramePr>
        <p:xfrm>
          <a:off x="675861" y="1829561"/>
          <a:ext cx="10827026" cy="3603832"/>
        </p:xfrm>
        <a:graphic>
          <a:graphicData uri="http://schemas.openxmlformats.org/drawingml/2006/table">
            <a:tbl>
              <a:tblPr/>
              <a:tblGrid>
                <a:gridCol w="3659840">
                  <a:extLst>
                    <a:ext uri="{9D8B030D-6E8A-4147-A177-3AD203B41FA5}">
                      <a16:colId xmlns:a16="http://schemas.microsoft.com/office/drawing/2014/main" val="2063738386"/>
                    </a:ext>
                  </a:extLst>
                </a:gridCol>
                <a:gridCol w="1002099">
                  <a:extLst>
                    <a:ext uri="{9D8B030D-6E8A-4147-A177-3AD203B41FA5}">
                      <a16:colId xmlns:a16="http://schemas.microsoft.com/office/drawing/2014/main" val="3633418071"/>
                    </a:ext>
                  </a:extLst>
                </a:gridCol>
                <a:gridCol w="6165087">
                  <a:extLst>
                    <a:ext uri="{9D8B030D-6E8A-4147-A177-3AD203B41FA5}">
                      <a16:colId xmlns:a16="http://schemas.microsoft.com/office/drawing/2014/main" val="350771239"/>
                    </a:ext>
                  </a:extLst>
                </a:gridCol>
              </a:tblGrid>
              <a:tr h="498627"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Criterio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969239"/>
                  </a:ext>
                </a:extLst>
              </a:tr>
              <a:tr h="64865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Asistencia Webinars 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Llenar su hoja de asistencia durante los encuentros</a:t>
                      </a:r>
                      <a:endParaRPr lang="es-ES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966763"/>
                  </a:ext>
                </a:extLst>
              </a:tr>
              <a:tr h="64865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Construcción grupal Whatspp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Comentar durante los intercambios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68032"/>
                  </a:ext>
                </a:extLst>
              </a:tr>
              <a:tr h="648654"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Cuestionarios </a:t>
                      </a:r>
                      <a:r>
                        <a:rPr lang="es-CO" sz="20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Webinar</a:t>
                      </a: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AV</a:t>
                      </a:r>
                      <a:endParaRPr lang="es-CO" sz="2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Contestar las preguntas disponibles en el aula virtual</a:t>
                      </a:r>
                      <a:endParaRPr lang="es-ES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03438"/>
                  </a:ext>
                </a:extLst>
              </a:tr>
              <a:tr h="64399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 de Emprendimiento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Presentar una propuesta a través del AV</a:t>
                      </a:r>
                      <a:endParaRPr lang="es-ES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19964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Total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2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06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02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73135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66261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B175CD-ACDF-4D7C-9D5A-45122679C2E3}"/>
              </a:ext>
            </a:extLst>
          </p:cNvPr>
          <p:cNvSpPr txBox="1"/>
          <p:nvPr/>
        </p:nvSpPr>
        <p:spPr>
          <a:xfrm>
            <a:off x="543339" y="265043"/>
            <a:ext cx="11118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 mundo cambió…. la virtual llego se fortaleció y nos permitió acortar fronteras y acercar propósitos. 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imagínate que vamos a comenzar una conversación…. yo te voy a contar una historia de emprendedora a emprendedor (a) y tú juntos vamos a generar una línea de opiniones, comentarios y reflexiones….</a:t>
            </a:r>
            <a:endParaRPr lang="es-C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WhatsApp Video 2021-07-21 at 8.46.54 AM">
            <a:hlinkClick r:id="" action="ppaction://media"/>
            <a:extLst>
              <a:ext uri="{FF2B5EF4-FFF2-40B4-BE49-F238E27FC236}">
                <a16:creationId xmlns:a16="http://schemas.microsoft.com/office/drawing/2014/main" id="{7203A395-F223-416F-8C25-3DBDFBDD6B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5357" y="3008243"/>
            <a:ext cx="5446643" cy="30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092361" y="722244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4B85C9-ED8C-42C5-ADB4-1DB4B6F6992A}"/>
              </a:ext>
            </a:extLst>
          </p:cNvPr>
          <p:cNvSpPr txBox="1">
            <a:spLocks/>
          </p:cNvSpPr>
          <p:nvPr/>
        </p:nvSpPr>
        <p:spPr>
          <a:xfrm>
            <a:off x="830907" y="1768490"/>
            <a:ext cx="10912415" cy="2818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Cómo ha evolucionado el liderazgo en el tiempo</a:t>
            </a:r>
            <a:endParaRPr lang="es-ES" sz="9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Procesos asociados al liderazgo</a:t>
            </a:r>
            <a:endParaRPr lang="es-ES" sz="9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Ejercicio</a:t>
            </a:r>
            <a:endParaRPr lang="es-ES" sz="9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Historia de aprendizaje</a:t>
            </a:r>
            <a:br>
              <a:rPr lang="es-E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s-ES" b="1" dirty="0">
                <a:solidFill>
                  <a:schemeClr val="bg1"/>
                </a:solidFill>
                <a:latin typeface="Century Gothic"/>
              </a:rPr>
            </a:br>
            <a:r>
              <a:rPr lang="es-ES" b="1" dirty="0">
                <a:solidFill>
                  <a:schemeClr val="bg1"/>
                </a:solidFill>
                <a:latin typeface="Century Gothic"/>
              </a:rPr>
              <a:t> 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4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39757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atin typeface="Century Gothic" panose="020B0502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1890541" y="208196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Estamos en un contexto VUCA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8CB1E59-9E58-45E9-A9EB-F355AB78B0E9}"/>
              </a:ext>
            </a:extLst>
          </p:cNvPr>
          <p:cNvSpPr/>
          <p:nvPr/>
        </p:nvSpPr>
        <p:spPr>
          <a:xfrm>
            <a:off x="3283724" y="1530334"/>
            <a:ext cx="2994991" cy="1724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Complejidad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Muchas partes y variables interconectadas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D0B672-77CB-4C08-985D-AB605BFCF5C2}"/>
              </a:ext>
            </a:extLst>
          </p:cNvPr>
          <p:cNvSpPr/>
          <p:nvPr/>
        </p:nvSpPr>
        <p:spPr>
          <a:xfrm>
            <a:off x="6467636" y="1537621"/>
            <a:ext cx="2994991" cy="17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Volatilidad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Gran velocidad de cambio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38AA0DA-7A2F-4737-9BF5-8D87C11EC179}"/>
              </a:ext>
            </a:extLst>
          </p:cNvPr>
          <p:cNvSpPr/>
          <p:nvPr/>
        </p:nvSpPr>
        <p:spPr>
          <a:xfrm>
            <a:off x="3283725" y="3430117"/>
            <a:ext cx="2981740" cy="17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Ambigüedad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hay claridad entre las relaciones 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6FEDD5-EC66-4839-9203-3E3531F75FD4}"/>
              </a:ext>
            </a:extLst>
          </p:cNvPr>
          <p:cNvSpPr/>
          <p:nvPr/>
        </p:nvSpPr>
        <p:spPr>
          <a:xfrm>
            <a:off x="6480887" y="3430117"/>
            <a:ext cx="2981740" cy="17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Incertidumbre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hay seguridad sobre lo que va a pasar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FD2854A-4891-4E21-95B1-0656C7CF7027}"/>
              </a:ext>
            </a:extLst>
          </p:cNvPr>
          <p:cNvSpPr/>
          <p:nvPr/>
        </p:nvSpPr>
        <p:spPr>
          <a:xfrm>
            <a:off x="2229525" y="5077952"/>
            <a:ext cx="8451953" cy="142607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¿Cuánto conoces sobre la situación?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1E1F82B-190B-4EAD-9C18-8869EF602F97}"/>
              </a:ext>
            </a:extLst>
          </p:cNvPr>
          <p:cNvSpPr/>
          <p:nvPr/>
        </p:nvSpPr>
        <p:spPr>
          <a:xfrm rot="16200000">
            <a:off x="442207" y="2541873"/>
            <a:ext cx="4256955" cy="1426078"/>
          </a:xfrm>
          <a:prstGeom prst="rightArrow">
            <a:avLst/>
          </a:prstGeom>
          <a:solidFill>
            <a:srgbClr val="F11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¿Cuan bien puedes  predecir tus acciones?</a:t>
            </a:r>
            <a:endParaRPr lang="es-CO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1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365516" y="834848"/>
            <a:ext cx="71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el liderazgo?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AD90806-B86E-495A-84FB-59F2E4806897}"/>
              </a:ext>
            </a:extLst>
          </p:cNvPr>
          <p:cNvSpPr/>
          <p:nvPr/>
        </p:nvSpPr>
        <p:spPr>
          <a:xfrm>
            <a:off x="0" y="2667300"/>
            <a:ext cx="12192000" cy="308775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C4BA0A4-ED4E-4D26-B2CB-2803B2B66701}"/>
              </a:ext>
            </a:extLst>
          </p:cNvPr>
          <p:cNvSpPr/>
          <p:nvPr/>
        </p:nvSpPr>
        <p:spPr>
          <a:xfrm>
            <a:off x="231911" y="2259797"/>
            <a:ext cx="1391482" cy="1361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Del gran hombre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3D5C3F0-E28C-40E1-95E1-FE70608DF912}"/>
              </a:ext>
            </a:extLst>
          </p:cNvPr>
          <p:cNvSpPr/>
          <p:nvPr/>
        </p:nvSpPr>
        <p:spPr>
          <a:xfrm>
            <a:off x="231911" y="2233293"/>
            <a:ext cx="1486453" cy="139147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Gran hombre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A0FDFD6-124D-4DF6-833F-F9EE64129CCE}"/>
              </a:ext>
            </a:extLst>
          </p:cNvPr>
          <p:cNvSpPr/>
          <p:nvPr/>
        </p:nvSpPr>
        <p:spPr>
          <a:xfrm>
            <a:off x="1900586" y="2229979"/>
            <a:ext cx="1498597" cy="139147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Rasgos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0443939-C7A5-487B-BB3C-20C549D797CA}"/>
              </a:ext>
            </a:extLst>
          </p:cNvPr>
          <p:cNvSpPr/>
          <p:nvPr/>
        </p:nvSpPr>
        <p:spPr>
          <a:xfrm>
            <a:off x="3741531" y="2190223"/>
            <a:ext cx="1486454" cy="14875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comportamiento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2552E89-E4B2-401E-8984-BDEAB3EFB4F3}"/>
              </a:ext>
            </a:extLst>
          </p:cNvPr>
          <p:cNvSpPr/>
          <p:nvPr/>
        </p:nvSpPr>
        <p:spPr>
          <a:xfrm>
            <a:off x="5553764" y="2190223"/>
            <a:ext cx="1498597" cy="15140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Situación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5BBD18C-5685-4E80-9B63-9FB962826BB8}"/>
              </a:ext>
            </a:extLst>
          </p:cNvPr>
          <p:cNvSpPr/>
          <p:nvPr/>
        </p:nvSpPr>
        <p:spPr>
          <a:xfrm>
            <a:off x="7346123" y="2190222"/>
            <a:ext cx="1484241" cy="15140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Influencia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757A96F-27CF-4380-9762-C0BDF3D2C8FC}"/>
              </a:ext>
            </a:extLst>
          </p:cNvPr>
          <p:cNvSpPr/>
          <p:nvPr/>
        </p:nvSpPr>
        <p:spPr>
          <a:xfrm>
            <a:off x="9062278" y="2251513"/>
            <a:ext cx="1498597" cy="15140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Relación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F2A8B6-B0FC-4A59-8ACF-D6314E138E7B}"/>
              </a:ext>
            </a:extLst>
          </p:cNvPr>
          <p:cNvSpPr/>
          <p:nvPr/>
        </p:nvSpPr>
        <p:spPr>
          <a:xfrm>
            <a:off x="178907" y="3621457"/>
            <a:ext cx="1582318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Grandes lideres de la historia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5E5A931-4D74-4A3C-A50A-87522FBC0E56}"/>
              </a:ext>
            </a:extLst>
          </p:cNvPr>
          <p:cNvSpPr/>
          <p:nvPr/>
        </p:nvSpPr>
        <p:spPr>
          <a:xfrm>
            <a:off x="1775250" y="3607389"/>
            <a:ext cx="1661494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Personalidad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C8953E-01CC-4A36-A135-B3F2503D272A}"/>
              </a:ext>
            </a:extLst>
          </p:cNvPr>
          <p:cNvSpPr/>
          <p:nvPr/>
        </p:nvSpPr>
        <p:spPr>
          <a:xfrm>
            <a:off x="3562076" y="3618143"/>
            <a:ext cx="1661494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Lo que hace el líder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E2524E2-5B4D-4348-8C5C-1D39D23A61EB}"/>
              </a:ext>
            </a:extLst>
          </p:cNvPr>
          <p:cNvSpPr/>
          <p:nvPr/>
        </p:nvSpPr>
        <p:spPr>
          <a:xfrm>
            <a:off x="5470398" y="3607388"/>
            <a:ext cx="1661494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Contexto de desarrollo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BCBF558-7960-40FF-A132-B26D6CAB481C}"/>
              </a:ext>
            </a:extLst>
          </p:cNvPr>
          <p:cNvSpPr/>
          <p:nvPr/>
        </p:nvSpPr>
        <p:spPr>
          <a:xfrm>
            <a:off x="7238728" y="3600765"/>
            <a:ext cx="1674454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Carisma y persuasión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24A03D-4320-49C3-AA78-0C3ACD3F8880}"/>
              </a:ext>
            </a:extLst>
          </p:cNvPr>
          <p:cNvSpPr/>
          <p:nvPr/>
        </p:nvSpPr>
        <p:spPr>
          <a:xfrm>
            <a:off x="8722969" y="3607388"/>
            <a:ext cx="2507796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Transaccional y transformacional</a:t>
            </a:r>
          </a:p>
        </p:txBody>
      </p:sp>
    </p:spTree>
    <p:extLst>
      <p:ext uri="{BB962C8B-B14F-4D97-AF65-F5344CB8AC3E}">
        <p14:creationId xmlns:p14="http://schemas.microsoft.com/office/powerpoint/2010/main" val="341208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584892" y="623147"/>
            <a:ext cx="71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Estilos de liderazgo</a:t>
            </a:r>
          </a:p>
        </p:txBody>
      </p:sp>
      <p:pic>
        <p:nvPicPr>
          <p:cNvPr id="1026" name="Picture 2" descr="¿Qué tipo de líder eres? Estilos de liderazgo según Daniel Goleman">
            <a:extLst>
              <a:ext uri="{FF2B5EF4-FFF2-40B4-BE49-F238E27FC236}">
                <a16:creationId xmlns:a16="http://schemas.microsoft.com/office/drawing/2014/main" id="{AF60AD80-26FA-4679-B13B-25448E7FB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3095"/>
          <a:stretch/>
        </p:blipFill>
        <p:spPr bwMode="auto">
          <a:xfrm>
            <a:off x="748748" y="0"/>
            <a:ext cx="10694504" cy="61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9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74" y="5847801"/>
            <a:ext cx="6828385" cy="9288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E8B3FFB-4E03-4D45-B10A-653BD6CF6023}"/>
              </a:ext>
            </a:extLst>
          </p:cNvPr>
          <p:cNvSpPr/>
          <p:nvPr/>
        </p:nvSpPr>
        <p:spPr>
          <a:xfrm>
            <a:off x="0" y="-13253"/>
            <a:ext cx="6003235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F280001-C4D5-4067-B29E-D6C736B33724}"/>
              </a:ext>
            </a:extLst>
          </p:cNvPr>
          <p:cNvSpPr txBox="1">
            <a:spLocks/>
          </p:cNvSpPr>
          <p:nvPr/>
        </p:nvSpPr>
        <p:spPr>
          <a:xfrm>
            <a:off x="629478" y="2597980"/>
            <a:ext cx="4744277" cy="64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>
                <a:solidFill>
                  <a:schemeClr val="bg1"/>
                </a:solidFill>
                <a:latin typeface="Century Gothic" panose="020B0502020202020204" pitchFamily="34" charset="0"/>
              </a:rPr>
              <a:t>¿Debo pensar en el liderazgo sin aún no tengo equipo?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35FE6F8D-4534-4AC0-BBF6-1A8EABB5303D}"/>
              </a:ext>
            </a:extLst>
          </p:cNvPr>
          <p:cNvSpPr/>
          <p:nvPr/>
        </p:nvSpPr>
        <p:spPr>
          <a:xfrm>
            <a:off x="7762875" y="334342"/>
            <a:ext cx="3081136" cy="2902226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Estilo de liderazgo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6D68C27-F5E4-49F5-922A-D303AA00859A}"/>
              </a:ext>
            </a:extLst>
          </p:cNvPr>
          <p:cNvSpPr/>
          <p:nvPr/>
        </p:nvSpPr>
        <p:spPr>
          <a:xfrm>
            <a:off x="7816600" y="2918793"/>
            <a:ext cx="3081136" cy="290222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Cultura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800611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522</Words>
  <Application>Microsoft Office PowerPoint</Application>
  <PresentationFormat>Panorámica</PresentationFormat>
  <Paragraphs>119</Paragraphs>
  <Slides>16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</vt:lpstr>
      <vt:lpstr>Presentación de PowerPoint</vt:lpstr>
      <vt:lpstr>¡Recuerda!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Valentina Coley</cp:lastModifiedBy>
  <cp:revision>35</cp:revision>
  <dcterms:created xsi:type="dcterms:W3CDTF">2021-07-13T19:16:20Z</dcterms:created>
  <dcterms:modified xsi:type="dcterms:W3CDTF">2021-07-21T21:53:56Z</dcterms:modified>
</cp:coreProperties>
</file>