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3"/>
  </p:notesMasterIdLst>
  <p:sldIdLst>
    <p:sldId id="270" r:id="rId2"/>
    <p:sldId id="264" r:id="rId3"/>
    <p:sldId id="256" r:id="rId4"/>
    <p:sldId id="263" r:id="rId5"/>
    <p:sldId id="279" r:id="rId6"/>
    <p:sldId id="258" r:id="rId7"/>
    <p:sldId id="266" r:id="rId8"/>
    <p:sldId id="262" r:id="rId9"/>
    <p:sldId id="268" r:id="rId10"/>
    <p:sldId id="280" r:id="rId11"/>
    <p:sldId id="281" r:id="rId12"/>
  </p:sldIdLst>
  <p:sldSz cx="9144000" cy="5143500" type="screen16x9"/>
  <p:notesSz cx="6858000" cy="9144000"/>
  <p:embeddedFontLst>
    <p:embeddedFont>
      <p:font typeface="Algerian" panose="04020705040A02060702" pitchFamily="82" charset="0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Papyrus" panose="03070502060502030205" pitchFamily="66" charset="0"/>
      <p:regular r:id="rId19"/>
    </p:embeddedFont>
    <p:embeddedFont>
      <p:font typeface="Pontano Sans" panose="020B0604020202020204" charset="0"/>
      <p:regular r:id="rId20"/>
    </p:embeddedFont>
    <p:embeddedFont>
      <p:font typeface="Poppins ExtraBold" panose="00000900000000000000" pitchFamily="2" charset="0"/>
      <p:bold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ssiana Vieira De Assis" initials="TVDA" lastIdx="1" clrIdx="0">
    <p:extLst>
      <p:ext uri="{19B8F6BF-5375-455C-9EA6-DF929625EA0E}">
        <p15:presenceInfo xmlns:p15="http://schemas.microsoft.com/office/powerpoint/2012/main" userId="S::tvieira@bravo.com.do::bd5c4498-b710-44a2-a411-32c161433fc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2FF"/>
    <a:srgbClr val="E119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4034DB-E631-4E91-B3CA-10B8606D4934}">
  <a:tblStyle styleId="{684034DB-E631-4E91-B3CA-10B8606D49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9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9b93302f8a_0_4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9b93302f8a_0_4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9b93302f8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9b93302f8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9884388c4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9884388c4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9b93302f8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9b93302f8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9b93302f8a_0_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9b93302f8a_0_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9884388c4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9884388c4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9b93302f8a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9b93302f8a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9b93302f8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9b93302f8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9b93302f8a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9b93302f8a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425" y="-5227"/>
            <a:ext cx="9168852" cy="5153954"/>
            <a:chOff x="-5225" y="-5227"/>
            <a:chExt cx="9168852" cy="5153954"/>
          </a:xfrm>
        </p:grpSpPr>
        <p:sp>
          <p:nvSpPr>
            <p:cNvPr id="10" name="Google Shape;10;p2"/>
            <p:cNvSpPr/>
            <p:nvPr/>
          </p:nvSpPr>
          <p:spPr>
            <a:xfrm>
              <a:off x="0" y="-52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48718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5400000">
              <a:off x="-2440925" y="2430850"/>
              <a:ext cx="51483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5400000">
              <a:off x="64616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-60362" y="-189050"/>
            <a:ext cx="9371288" cy="4839050"/>
            <a:chOff x="-60362" y="-189050"/>
            <a:chExt cx="9371288" cy="4839050"/>
          </a:xfrm>
        </p:grpSpPr>
        <p:sp>
          <p:nvSpPr>
            <p:cNvPr id="15" name="Google Shape;15;p2"/>
            <p:cNvSpPr/>
            <p:nvPr/>
          </p:nvSpPr>
          <p:spPr>
            <a:xfrm>
              <a:off x="0" y="-142550"/>
              <a:ext cx="9310925" cy="4792550"/>
            </a:xfrm>
            <a:custGeom>
              <a:avLst/>
              <a:gdLst/>
              <a:ahLst/>
              <a:cxnLst/>
              <a:rect l="l" t="t" r="r" b="b"/>
              <a:pathLst>
                <a:path w="372437" h="191702" extrusionOk="0">
                  <a:moveTo>
                    <a:pt x="0" y="191702"/>
                  </a:moveTo>
                  <a:cubicBezTo>
                    <a:pt x="13160" y="176056"/>
                    <a:pt x="56736" y="106452"/>
                    <a:pt x="78962" y="97825"/>
                  </a:cubicBezTo>
                  <a:cubicBezTo>
                    <a:pt x="101188" y="89198"/>
                    <a:pt x="112082" y="149808"/>
                    <a:pt x="133358" y="139938"/>
                  </a:cubicBezTo>
                  <a:cubicBezTo>
                    <a:pt x="154634" y="130068"/>
                    <a:pt x="188193" y="46208"/>
                    <a:pt x="206617" y="38604"/>
                  </a:cubicBezTo>
                  <a:cubicBezTo>
                    <a:pt x="225042" y="31000"/>
                    <a:pt x="223214" y="98703"/>
                    <a:pt x="243905" y="94316"/>
                  </a:cubicBezTo>
                  <a:cubicBezTo>
                    <a:pt x="264596" y="89929"/>
                    <a:pt x="309341" y="28002"/>
                    <a:pt x="330763" y="12283"/>
                  </a:cubicBezTo>
                  <a:cubicBezTo>
                    <a:pt x="352185" y="-3436"/>
                    <a:pt x="365491" y="2047"/>
                    <a:pt x="372437" y="0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-60362" y="-189050"/>
              <a:ext cx="9310925" cy="4792550"/>
            </a:xfrm>
            <a:custGeom>
              <a:avLst/>
              <a:gdLst/>
              <a:ahLst/>
              <a:cxnLst/>
              <a:rect l="l" t="t" r="r" b="b"/>
              <a:pathLst>
                <a:path w="372437" h="191702" extrusionOk="0">
                  <a:moveTo>
                    <a:pt x="0" y="191702"/>
                  </a:moveTo>
                  <a:cubicBezTo>
                    <a:pt x="13160" y="176056"/>
                    <a:pt x="56736" y="106452"/>
                    <a:pt x="78962" y="97825"/>
                  </a:cubicBezTo>
                  <a:cubicBezTo>
                    <a:pt x="101188" y="89198"/>
                    <a:pt x="112082" y="149808"/>
                    <a:pt x="133358" y="139938"/>
                  </a:cubicBezTo>
                  <a:cubicBezTo>
                    <a:pt x="154634" y="130068"/>
                    <a:pt x="188193" y="46208"/>
                    <a:pt x="206617" y="38604"/>
                  </a:cubicBezTo>
                  <a:cubicBezTo>
                    <a:pt x="225042" y="31000"/>
                    <a:pt x="223214" y="98703"/>
                    <a:pt x="243905" y="94316"/>
                  </a:cubicBezTo>
                  <a:cubicBezTo>
                    <a:pt x="264596" y="89929"/>
                    <a:pt x="309341" y="28002"/>
                    <a:pt x="330763" y="12283"/>
                  </a:cubicBezTo>
                  <a:cubicBezTo>
                    <a:pt x="352185" y="-3436"/>
                    <a:pt x="365491" y="2047"/>
                    <a:pt x="372437" y="0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720000" y="2584225"/>
            <a:ext cx="4318500" cy="161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720000" y="4137500"/>
            <a:ext cx="4318500" cy="2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">
  <p:cSld name="ONE_COLUMN_TEXT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/>
          <p:nvPr/>
        </p:nvSpPr>
        <p:spPr>
          <a:xfrm rot="-146148">
            <a:off x="3259764" y="-30185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7" name="Google Shape;207;p22"/>
          <p:cNvSpPr/>
          <p:nvPr/>
        </p:nvSpPr>
        <p:spPr>
          <a:xfrm rot="-146148">
            <a:off x="-77741" y="-347814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8" name="Google Shape;208;p22"/>
          <p:cNvSpPr/>
          <p:nvPr/>
        </p:nvSpPr>
        <p:spPr>
          <a:xfrm rot="-146148">
            <a:off x="3139223" y="-29672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9" name="Google Shape;209;p22"/>
          <p:cNvSpPr/>
          <p:nvPr/>
        </p:nvSpPr>
        <p:spPr>
          <a:xfrm rot="-146148">
            <a:off x="-198282" y="-342685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406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1"/>
          </p:nvPr>
        </p:nvSpPr>
        <p:spPr>
          <a:xfrm>
            <a:off x="720000" y="1825400"/>
            <a:ext cx="3406200" cy="27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 rot="-146148">
            <a:off x="3259764" y="-30185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Google Shape;33;p4"/>
          <p:cNvSpPr/>
          <p:nvPr/>
        </p:nvSpPr>
        <p:spPr>
          <a:xfrm rot="-146148">
            <a:off x="-77741" y="-347814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Google Shape;34;p4"/>
          <p:cNvSpPr/>
          <p:nvPr/>
        </p:nvSpPr>
        <p:spPr>
          <a:xfrm rot="-146148">
            <a:off x="3139223" y="-29672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Google Shape;35;p4"/>
          <p:cNvSpPr/>
          <p:nvPr/>
        </p:nvSpPr>
        <p:spPr>
          <a:xfrm rot="-146148">
            <a:off x="-198282" y="-342685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414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000" y="1474700"/>
            <a:ext cx="3535200" cy="31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Font typeface="Molengo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720000" y="2963425"/>
            <a:ext cx="3131100" cy="7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25075"/>
            <a:ext cx="31293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1"/>
          </p:nvPr>
        </p:nvSpPr>
        <p:spPr>
          <a:xfrm>
            <a:off x="720000" y="3706525"/>
            <a:ext cx="3131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9"/>
          <p:cNvGrpSpPr/>
          <p:nvPr/>
        </p:nvGrpSpPr>
        <p:grpSpPr>
          <a:xfrm>
            <a:off x="-12427" y="-5227"/>
            <a:ext cx="9168854" cy="5153954"/>
            <a:chOff x="-5227" y="-5227"/>
            <a:chExt cx="9168854" cy="5153954"/>
          </a:xfrm>
        </p:grpSpPr>
        <p:sp>
          <p:nvSpPr>
            <p:cNvPr id="68" name="Google Shape;68;p9"/>
            <p:cNvSpPr/>
            <p:nvPr/>
          </p:nvSpPr>
          <p:spPr>
            <a:xfrm>
              <a:off x="0" y="-52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0" y="48718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 rot="5400000">
              <a:off x="-24302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 rot="5400000">
              <a:off x="64616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>
            <a:spLocks noGrp="1"/>
          </p:cNvSpPr>
          <p:nvPr>
            <p:ph type="title"/>
          </p:nvPr>
        </p:nvSpPr>
        <p:spPr>
          <a:xfrm>
            <a:off x="720000" y="812500"/>
            <a:ext cx="3868200" cy="48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oppins ExtraBold"/>
              <a:buNone/>
              <a:defRPr sz="2800">
                <a:solidFill>
                  <a:schemeClr val="accent2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4887" y="1674350"/>
            <a:ext cx="106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>
                <a:solidFill>
                  <a:srgbClr val="C40A0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1020787" y="2333825"/>
            <a:ext cx="1516800" cy="2523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3"/>
          </p:nvPr>
        </p:nvSpPr>
        <p:spPr>
          <a:xfrm>
            <a:off x="757837" y="2675925"/>
            <a:ext cx="2042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4" hasCustomPrompt="1"/>
          </p:nvPr>
        </p:nvSpPr>
        <p:spPr>
          <a:xfrm>
            <a:off x="2470753" y="2967363"/>
            <a:ext cx="203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>
                <a:solidFill>
                  <a:srgbClr val="F85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2731003" y="3621988"/>
            <a:ext cx="1516800" cy="2523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6"/>
          </p:nvPr>
        </p:nvSpPr>
        <p:spPr>
          <a:xfrm>
            <a:off x="2470753" y="3968938"/>
            <a:ext cx="20373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7" hasCustomPrompt="1"/>
          </p:nvPr>
        </p:nvSpPr>
        <p:spPr>
          <a:xfrm>
            <a:off x="4402391" y="1674350"/>
            <a:ext cx="204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>
                <a:solidFill>
                  <a:srgbClr val="F9A10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8"/>
          </p:nvPr>
        </p:nvSpPr>
        <p:spPr>
          <a:xfrm>
            <a:off x="4665341" y="2333825"/>
            <a:ext cx="1516800" cy="252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4402391" y="2675925"/>
            <a:ext cx="2042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3" hasCustomPrompt="1"/>
          </p:nvPr>
        </p:nvSpPr>
        <p:spPr>
          <a:xfrm>
            <a:off x="6339417" y="2967363"/>
            <a:ext cx="203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4000">
                <a:solidFill>
                  <a:srgbClr val="82B11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4"/>
          </p:nvPr>
        </p:nvSpPr>
        <p:spPr>
          <a:xfrm>
            <a:off x="6599667" y="3621988"/>
            <a:ext cx="1516800" cy="2523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15"/>
          </p:nvPr>
        </p:nvSpPr>
        <p:spPr>
          <a:xfrm>
            <a:off x="6339417" y="3968938"/>
            <a:ext cx="20373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CUSTOM_2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>
            <a:spLocks noGrp="1"/>
          </p:cNvSpPr>
          <p:nvPr>
            <p:ph type="title" hasCustomPrompt="1"/>
          </p:nvPr>
        </p:nvSpPr>
        <p:spPr>
          <a:xfrm>
            <a:off x="878100" y="1918977"/>
            <a:ext cx="20427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rgbClr val="C40A0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" name="Google Shape;133;p16"/>
          <p:cNvSpPr txBox="1">
            <a:spLocks noGrp="1"/>
          </p:cNvSpPr>
          <p:nvPr>
            <p:ph type="subTitle" idx="1"/>
          </p:nvPr>
        </p:nvSpPr>
        <p:spPr>
          <a:xfrm>
            <a:off x="878100" y="2967606"/>
            <a:ext cx="2042700" cy="4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2"/>
          </p:nvPr>
        </p:nvSpPr>
        <p:spPr>
          <a:xfrm>
            <a:off x="878100" y="3598050"/>
            <a:ext cx="2042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 idx="3" hasCustomPrompt="1"/>
          </p:nvPr>
        </p:nvSpPr>
        <p:spPr>
          <a:xfrm>
            <a:off x="3550650" y="1918977"/>
            <a:ext cx="20427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rgbClr val="F9A10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6" name="Google Shape;136;p16"/>
          <p:cNvSpPr txBox="1">
            <a:spLocks noGrp="1"/>
          </p:cNvSpPr>
          <p:nvPr>
            <p:ph type="subTitle" idx="4"/>
          </p:nvPr>
        </p:nvSpPr>
        <p:spPr>
          <a:xfrm>
            <a:off x="3550650" y="2967606"/>
            <a:ext cx="2042700" cy="4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37" name="Google Shape;137;p16"/>
          <p:cNvSpPr txBox="1">
            <a:spLocks noGrp="1"/>
          </p:cNvSpPr>
          <p:nvPr>
            <p:ph type="subTitle" idx="5"/>
          </p:nvPr>
        </p:nvSpPr>
        <p:spPr>
          <a:xfrm>
            <a:off x="3550650" y="3631325"/>
            <a:ext cx="2042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title" idx="6" hasCustomPrompt="1"/>
          </p:nvPr>
        </p:nvSpPr>
        <p:spPr>
          <a:xfrm>
            <a:off x="6225906" y="1918977"/>
            <a:ext cx="20373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rgbClr val="82B11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9" name="Google Shape;139;p16"/>
          <p:cNvSpPr txBox="1">
            <a:spLocks noGrp="1"/>
          </p:cNvSpPr>
          <p:nvPr>
            <p:ph type="subTitle" idx="7"/>
          </p:nvPr>
        </p:nvSpPr>
        <p:spPr>
          <a:xfrm>
            <a:off x="6225906" y="2967606"/>
            <a:ext cx="2037300" cy="4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oppins ExtraBold"/>
              <a:buNone/>
              <a:defRPr sz="20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oppins ExtraBold"/>
              <a:buNone/>
              <a:defRPr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8"/>
          </p:nvPr>
        </p:nvSpPr>
        <p:spPr>
          <a:xfrm>
            <a:off x="6225906" y="3671175"/>
            <a:ext cx="20373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/>
          <p:nvPr/>
        </p:nvSpPr>
        <p:spPr>
          <a:xfrm rot="-146148">
            <a:off x="3259764" y="-30185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Google Shape;143;p16"/>
          <p:cNvSpPr/>
          <p:nvPr/>
        </p:nvSpPr>
        <p:spPr>
          <a:xfrm rot="-146148">
            <a:off x="-77741" y="-347814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4" name="Google Shape;144;p16"/>
          <p:cNvSpPr/>
          <p:nvPr/>
        </p:nvSpPr>
        <p:spPr>
          <a:xfrm rot="-146148">
            <a:off x="3139223" y="-29672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Google Shape;145;p16"/>
          <p:cNvSpPr/>
          <p:nvPr/>
        </p:nvSpPr>
        <p:spPr>
          <a:xfrm rot="-146148">
            <a:off x="-198282" y="-342685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CUSTOM_1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/>
          <p:nvPr/>
        </p:nvSpPr>
        <p:spPr>
          <a:xfrm rot="-146148">
            <a:off x="3259764" y="-30185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0" name="Google Shape;160;p18"/>
          <p:cNvSpPr/>
          <p:nvPr/>
        </p:nvSpPr>
        <p:spPr>
          <a:xfrm rot="-146148">
            <a:off x="-77741" y="-347814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Google Shape;161;p18"/>
          <p:cNvSpPr/>
          <p:nvPr/>
        </p:nvSpPr>
        <p:spPr>
          <a:xfrm rot="-146148">
            <a:off x="3139223" y="-296728"/>
            <a:ext cx="7150500" cy="1601306"/>
          </a:xfrm>
          <a:custGeom>
            <a:avLst/>
            <a:gdLst/>
            <a:ahLst/>
            <a:cxnLst/>
            <a:rect l="l" t="t" r="r" b="b"/>
            <a:pathLst>
              <a:path w="286019" h="64052" extrusionOk="0">
                <a:moveTo>
                  <a:pt x="0" y="0"/>
                </a:moveTo>
                <a:cubicBezTo>
                  <a:pt x="12283" y="6142"/>
                  <a:pt x="52641" y="35679"/>
                  <a:pt x="73698" y="36849"/>
                </a:cubicBezTo>
                <a:cubicBezTo>
                  <a:pt x="94755" y="38019"/>
                  <a:pt x="109451" y="2486"/>
                  <a:pt x="126340" y="7019"/>
                </a:cubicBezTo>
                <a:cubicBezTo>
                  <a:pt x="143229" y="11552"/>
                  <a:pt x="154708" y="63462"/>
                  <a:pt x="175033" y="64047"/>
                </a:cubicBezTo>
                <a:cubicBezTo>
                  <a:pt x="195358" y="64632"/>
                  <a:pt x="229794" y="18351"/>
                  <a:pt x="248292" y="10528"/>
                </a:cubicBezTo>
                <a:cubicBezTo>
                  <a:pt x="266790" y="2705"/>
                  <a:pt x="279731" y="16011"/>
                  <a:pt x="286019" y="17108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2" name="Google Shape;162;p18"/>
          <p:cNvSpPr/>
          <p:nvPr/>
        </p:nvSpPr>
        <p:spPr>
          <a:xfrm rot="-146148">
            <a:off x="-198282" y="-342685"/>
            <a:ext cx="4288115" cy="1213579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19050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1"/>
          </p:nvPr>
        </p:nvSpPr>
        <p:spPr>
          <a:xfrm>
            <a:off x="6231902" y="3663564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2"/>
          </p:nvPr>
        </p:nvSpPr>
        <p:spPr>
          <a:xfrm>
            <a:off x="6231902" y="4030800"/>
            <a:ext cx="202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" name="Google Shape;166;p18"/>
          <p:cNvSpPr txBox="1">
            <a:spLocks noGrp="1"/>
          </p:cNvSpPr>
          <p:nvPr>
            <p:ph type="subTitle" idx="3"/>
          </p:nvPr>
        </p:nvSpPr>
        <p:spPr>
          <a:xfrm>
            <a:off x="3559352" y="3663564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2B115"/>
              </a:buClr>
              <a:buSzPts val="2000"/>
              <a:buFont typeface="Poppins ExtraBold"/>
              <a:buNone/>
              <a:defRPr sz="2000">
                <a:solidFill>
                  <a:srgbClr val="82B115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67" name="Google Shape;167;p18"/>
          <p:cNvSpPr txBox="1">
            <a:spLocks noGrp="1"/>
          </p:cNvSpPr>
          <p:nvPr>
            <p:ph type="subTitle" idx="4"/>
          </p:nvPr>
        </p:nvSpPr>
        <p:spPr>
          <a:xfrm>
            <a:off x="3559352" y="4030800"/>
            <a:ext cx="202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8" name="Google Shape;168;p18"/>
          <p:cNvSpPr txBox="1">
            <a:spLocks noGrp="1"/>
          </p:cNvSpPr>
          <p:nvPr>
            <p:ph type="subTitle" idx="5"/>
          </p:nvPr>
        </p:nvSpPr>
        <p:spPr>
          <a:xfrm>
            <a:off x="886802" y="3663564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6"/>
          </p:nvPr>
        </p:nvSpPr>
        <p:spPr>
          <a:xfrm>
            <a:off x="886802" y="4030800"/>
            <a:ext cx="202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7"/>
          </p:nvPr>
        </p:nvSpPr>
        <p:spPr>
          <a:xfrm>
            <a:off x="6231902" y="1937439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2000"/>
              <a:buFont typeface="Poppins ExtraBold"/>
              <a:buNone/>
              <a:defRPr sz="2000">
                <a:solidFill>
                  <a:srgbClr val="F85000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8"/>
          </p:nvPr>
        </p:nvSpPr>
        <p:spPr>
          <a:xfrm>
            <a:off x="6231902" y="2304675"/>
            <a:ext cx="202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9"/>
          </p:nvPr>
        </p:nvSpPr>
        <p:spPr>
          <a:xfrm>
            <a:off x="3559352" y="1937439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9A101"/>
              </a:buClr>
              <a:buSzPts val="2000"/>
              <a:buFont typeface="Poppins ExtraBold"/>
              <a:buNone/>
              <a:defRPr sz="2000">
                <a:solidFill>
                  <a:srgbClr val="F9A10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13"/>
          </p:nvPr>
        </p:nvSpPr>
        <p:spPr>
          <a:xfrm>
            <a:off x="3559352" y="2304675"/>
            <a:ext cx="202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14"/>
          </p:nvPr>
        </p:nvSpPr>
        <p:spPr>
          <a:xfrm>
            <a:off x="886802" y="1937439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40A06"/>
              </a:buClr>
              <a:buSzPts val="2000"/>
              <a:buFont typeface="Poppins ExtraBold"/>
              <a:buNone/>
              <a:defRPr sz="2000">
                <a:solidFill>
                  <a:srgbClr val="C40A06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175" name="Google Shape;175;p18"/>
          <p:cNvSpPr txBox="1">
            <a:spLocks noGrp="1"/>
          </p:cNvSpPr>
          <p:nvPr>
            <p:ph type="subTitle" idx="15"/>
          </p:nvPr>
        </p:nvSpPr>
        <p:spPr>
          <a:xfrm>
            <a:off x="886802" y="2304675"/>
            <a:ext cx="2025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04">
  <p:cSld name="SECTION_TITLE_AND_DESCRIPTION_1">
    <p:bg>
      <p:bgPr>
        <a:solidFill>
          <a:schemeClr val="accent4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19"/>
          <p:cNvGrpSpPr/>
          <p:nvPr/>
        </p:nvGrpSpPr>
        <p:grpSpPr>
          <a:xfrm>
            <a:off x="-12427" y="-5227"/>
            <a:ext cx="9168854" cy="5153954"/>
            <a:chOff x="-5227" y="-5227"/>
            <a:chExt cx="9168854" cy="5153954"/>
          </a:xfrm>
        </p:grpSpPr>
        <p:sp>
          <p:nvSpPr>
            <p:cNvPr id="178" name="Google Shape;178;p19"/>
            <p:cNvSpPr/>
            <p:nvPr/>
          </p:nvSpPr>
          <p:spPr>
            <a:xfrm>
              <a:off x="0" y="-52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9"/>
            <p:cNvSpPr/>
            <p:nvPr/>
          </p:nvSpPr>
          <p:spPr>
            <a:xfrm>
              <a:off x="0" y="48718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9"/>
            <p:cNvSpPr/>
            <p:nvPr/>
          </p:nvSpPr>
          <p:spPr>
            <a:xfrm rot="5400000">
              <a:off x="-24302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9"/>
            <p:cNvSpPr/>
            <p:nvPr/>
          </p:nvSpPr>
          <p:spPr>
            <a:xfrm rot="5400000">
              <a:off x="64616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19"/>
          <p:cNvSpPr/>
          <p:nvPr/>
        </p:nvSpPr>
        <p:spPr>
          <a:xfrm>
            <a:off x="-1909528" y="-16600"/>
            <a:ext cx="13032752" cy="4814125"/>
          </a:xfrm>
          <a:custGeom>
            <a:avLst/>
            <a:gdLst/>
            <a:ahLst/>
            <a:cxnLst/>
            <a:rect l="l" t="t" r="r" b="b"/>
            <a:pathLst>
              <a:path w="466622" h="192565" extrusionOk="0">
                <a:moveTo>
                  <a:pt x="0" y="142921"/>
                </a:moveTo>
                <a:cubicBezTo>
                  <a:pt x="6256" y="142689"/>
                  <a:pt x="25332" y="133422"/>
                  <a:pt x="37534" y="141531"/>
                </a:cubicBezTo>
                <a:cubicBezTo>
                  <a:pt x="49736" y="149640"/>
                  <a:pt x="58772" y="199917"/>
                  <a:pt x="73214" y="191576"/>
                </a:cubicBezTo>
                <a:cubicBezTo>
                  <a:pt x="87656" y="183235"/>
                  <a:pt x="109280" y="98591"/>
                  <a:pt x="124185" y="91486"/>
                </a:cubicBezTo>
                <a:cubicBezTo>
                  <a:pt x="139090" y="84381"/>
                  <a:pt x="145115" y="158830"/>
                  <a:pt x="162646" y="148945"/>
                </a:cubicBezTo>
                <a:cubicBezTo>
                  <a:pt x="180177" y="139060"/>
                  <a:pt x="211069" y="36422"/>
                  <a:pt x="229372" y="32174"/>
                </a:cubicBezTo>
                <a:cubicBezTo>
                  <a:pt x="247675" y="27926"/>
                  <a:pt x="253854" y="120370"/>
                  <a:pt x="272466" y="123459"/>
                </a:cubicBezTo>
                <a:cubicBezTo>
                  <a:pt x="291078" y="126548"/>
                  <a:pt x="322743" y="54725"/>
                  <a:pt x="341046" y="50709"/>
                </a:cubicBezTo>
                <a:cubicBezTo>
                  <a:pt x="359350" y="46693"/>
                  <a:pt x="368000" y="106778"/>
                  <a:pt x="382287" y="99364"/>
                </a:cubicBezTo>
                <a:cubicBezTo>
                  <a:pt x="396575" y="91950"/>
                  <a:pt x="412715" y="21285"/>
                  <a:pt x="426771" y="6225"/>
                </a:cubicBezTo>
                <a:cubicBezTo>
                  <a:pt x="440827" y="-8835"/>
                  <a:pt x="459980" y="8542"/>
                  <a:pt x="466622" y="9005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Google Shape;183;p19"/>
          <p:cNvSpPr/>
          <p:nvPr/>
        </p:nvSpPr>
        <p:spPr>
          <a:xfrm>
            <a:off x="-1999250" y="-16600"/>
            <a:ext cx="13032752" cy="4814125"/>
          </a:xfrm>
          <a:custGeom>
            <a:avLst/>
            <a:gdLst/>
            <a:ahLst/>
            <a:cxnLst/>
            <a:rect l="l" t="t" r="r" b="b"/>
            <a:pathLst>
              <a:path w="466622" h="192565" extrusionOk="0">
                <a:moveTo>
                  <a:pt x="0" y="142921"/>
                </a:moveTo>
                <a:cubicBezTo>
                  <a:pt x="6256" y="142689"/>
                  <a:pt x="25332" y="133422"/>
                  <a:pt x="37534" y="141531"/>
                </a:cubicBezTo>
                <a:cubicBezTo>
                  <a:pt x="49736" y="149640"/>
                  <a:pt x="58772" y="199917"/>
                  <a:pt x="73214" y="191576"/>
                </a:cubicBezTo>
                <a:cubicBezTo>
                  <a:pt x="87656" y="183235"/>
                  <a:pt x="109280" y="98591"/>
                  <a:pt x="124185" y="91486"/>
                </a:cubicBezTo>
                <a:cubicBezTo>
                  <a:pt x="139090" y="84381"/>
                  <a:pt x="145115" y="158830"/>
                  <a:pt x="162646" y="148945"/>
                </a:cubicBezTo>
                <a:cubicBezTo>
                  <a:pt x="180177" y="139060"/>
                  <a:pt x="211069" y="36422"/>
                  <a:pt x="229372" y="32174"/>
                </a:cubicBezTo>
                <a:cubicBezTo>
                  <a:pt x="247675" y="27926"/>
                  <a:pt x="253854" y="120370"/>
                  <a:pt x="272466" y="123459"/>
                </a:cubicBezTo>
                <a:cubicBezTo>
                  <a:pt x="291078" y="126548"/>
                  <a:pt x="322743" y="54725"/>
                  <a:pt x="341046" y="50709"/>
                </a:cubicBezTo>
                <a:cubicBezTo>
                  <a:pt x="359350" y="46693"/>
                  <a:pt x="368000" y="106778"/>
                  <a:pt x="382287" y="99364"/>
                </a:cubicBezTo>
                <a:cubicBezTo>
                  <a:pt x="396575" y="91950"/>
                  <a:pt x="412715" y="21285"/>
                  <a:pt x="426771" y="6225"/>
                </a:cubicBezTo>
                <a:cubicBezTo>
                  <a:pt x="440827" y="-8835"/>
                  <a:pt x="459980" y="8542"/>
                  <a:pt x="466622" y="9005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Google Shape;184;p19"/>
          <p:cNvSpPr txBox="1">
            <a:spLocks noGrp="1"/>
          </p:cNvSpPr>
          <p:nvPr>
            <p:ph type="title"/>
          </p:nvPr>
        </p:nvSpPr>
        <p:spPr>
          <a:xfrm>
            <a:off x="720000" y="2963425"/>
            <a:ext cx="3131100" cy="7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25075"/>
            <a:ext cx="31293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85000"/>
              </a:buClr>
              <a:buSzPts val="12000"/>
              <a:buNone/>
              <a:defRPr sz="12000">
                <a:solidFill>
                  <a:srgbClr val="F85000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6" name="Google Shape;186;p19"/>
          <p:cNvSpPr txBox="1">
            <a:spLocks noGrp="1"/>
          </p:cNvSpPr>
          <p:nvPr>
            <p:ph type="subTitle" idx="1"/>
          </p:nvPr>
        </p:nvSpPr>
        <p:spPr>
          <a:xfrm>
            <a:off x="720000" y="3706525"/>
            <a:ext cx="3131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05">
  <p:cSld name="SECTION_HEADER_2">
    <p:bg>
      <p:bgPr>
        <a:solidFill>
          <a:schemeClr val="accent2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" name="Google Shape;188;p20"/>
          <p:cNvGrpSpPr/>
          <p:nvPr/>
        </p:nvGrpSpPr>
        <p:grpSpPr>
          <a:xfrm>
            <a:off x="-12427" y="-5227"/>
            <a:ext cx="9168854" cy="5153954"/>
            <a:chOff x="-5227" y="-5227"/>
            <a:chExt cx="9168854" cy="5153954"/>
          </a:xfrm>
        </p:grpSpPr>
        <p:sp>
          <p:nvSpPr>
            <p:cNvPr id="189" name="Google Shape;189;p20"/>
            <p:cNvSpPr/>
            <p:nvPr/>
          </p:nvSpPr>
          <p:spPr>
            <a:xfrm>
              <a:off x="0" y="-52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0" y="4871827"/>
              <a:ext cx="91584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 rot="5400000">
              <a:off x="-24302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 rot="5400000">
              <a:off x="6461677" y="2441600"/>
              <a:ext cx="5127000" cy="276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20"/>
          <p:cNvSpPr/>
          <p:nvPr/>
        </p:nvSpPr>
        <p:spPr>
          <a:xfrm>
            <a:off x="-1909528" y="-16600"/>
            <a:ext cx="13032752" cy="4814125"/>
          </a:xfrm>
          <a:custGeom>
            <a:avLst/>
            <a:gdLst/>
            <a:ahLst/>
            <a:cxnLst/>
            <a:rect l="l" t="t" r="r" b="b"/>
            <a:pathLst>
              <a:path w="466622" h="192565" extrusionOk="0">
                <a:moveTo>
                  <a:pt x="0" y="142921"/>
                </a:moveTo>
                <a:cubicBezTo>
                  <a:pt x="6256" y="142689"/>
                  <a:pt x="25332" y="133422"/>
                  <a:pt x="37534" y="141531"/>
                </a:cubicBezTo>
                <a:cubicBezTo>
                  <a:pt x="49736" y="149640"/>
                  <a:pt x="58772" y="199917"/>
                  <a:pt x="73214" y="191576"/>
                </a:cubicBezTo>
                <a:cubicBezTo>
                  <a:pt x="87656" y="183235"/>
                  <a:pt x="109280" y="98591"/>
                  <a:pt x="124185" y="91486"/>
                </a:cubicBezTo>
                <a:cubicBezTo>
                  <a:pt x="139090" y="84381"/>
                  <a:pt x="145115" y="158830"/>
                  <a:pt x="162646" y="148945"/>
                </a:cubicBezTo>
                <a:cubicBezTo>
                  <a:pt x="180177" y="139060"/>
                  <a:pt x="211069" y="36422"/>
                  <a:pt x="229372" y="32174"/>
                </a:cubicBezTo>
                <a:cubicBezTo>
                  <a:pt x="247675" y="27926"/>
                  <a:pt x="253854" y="120370"/>
                  <a:pt x="272466" y="123459"/>
                </a:cubicBezTo>
                <a:cubicBezTo>
                  <a:pt x="291078" y="126548"/>
                  <a:pt x="322743" y="54725"/>
                  <a:pt x="341046" y="50709"/>
                </a:cubicBezTo>
                <a:cubicBezTo>
                  <a:pt x="359350" y="46693"/>
                  <a:pt x="368000" y="106778"/>
                  <a:pt x="382287" y="99364"/>
                </a:cubicBezTo>
                <a:cubicBezTo>
                  <a:pt x="396575" y="91950"/>
                  <a:pt x="412715" y="21285"/>
                  <a:pt x="426771" y="6225"/>
                </a:cubicBezTo>
                <a:cubicBezTo>
                  <a:pt x="440827" y="-8835"/>
                  <a:pt x="459980" y="8542"/>
                  <a:pt x="466622" y="9005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20"/>
          <p:cNvSpPr/>
          <p:nvPr/>
        </p:nvSpPr>
        <p:spPr>
          <a:xfrm>
            <a:off x="-1999250" y="-16600"/>
            <a:ext cx="13032752" cy="4814125"/>
          </a:xfrm>
          <a:custGeom>
            <a:avLst/>
            <a:gdLst/>
            <a:ahLst/>
            <a:cxnLst/>
            <a:rect l="l" t="t" r="r" b="b"/>
            <a:pathLst>
              <a:path w="466622" h="192565" extrusionOk="0">
                <a:moveTo>
                  <a:pt x="0" y="142921"/>
                </a:moveTo>
                <a:cubicBezTo>
                  <a:pt x="6256" y="142689"/>
                  <a:pt x="25332" y="133422"/>
                  <a:pt x="37534" y="141531"/>
                </a:cubicBezTo>
                <a:cubicBezTo>
                  <a:pt x="49736" y="149640"/>
                  <a:pt x="58772" y="199917"/>
                  <a:pt x="73214" y="191576"/>
                </a:cubicBezTo>
                <a:cubicBezTo>
                  <a:pt x="87656" y="183235"/>
                  <a:pt x="109280" y="98591"/>
                  <a:pt x="124185" y="91486"/>
                </a:cubicBezTo>
                <a:cubicBezTo>
                  <a:pt x="139090" y="84381"/>
                  <a:pt x="145115" y="158830"/>
                  <a:pt x="162646" y="148945"/>
                </a:cubicBezTo>
                <a:cubicBezTo>
                  <a:pt x="180177" y="139060"/>
                  <a:pt x="211069" y="36422"/>
                  <a:pt x="229372" y="32174"/>
                </a:cubicBezTo>
                <a:cubicBezTo>
                  <a:pt x="247675" y="27926"/>
                  <a:pt x="253854" y="120370"/>
                  <a:pt x="272466" y="123459"/>
                </a:cubicBezTo>
                <a:cubicBezTo>
                  <a:pt x="291078" y="126548"/>
                  <a:pt x="322743" y="54725"/>
                  <a:pt x="341046" y="50709"/>
                </a:cubicBezTo>
                <a:cubicBezTo>
                  <a:pt x="359350" y="46693"/>
                  <a:pt x="368000" y="106778"/>
                  <a:pt x="382287" y="99364"/>
                </a:cubicBezTo>
                <a:cubicBezTo>
                  <a:pt x="396575" y="91950"/>
                  <a:pt x="412715" y="21285"/>
                  <a:pt x="426771" y="6225"/>
                </a:cubicBezTo>
                <a:cubicBezTo>
                  <a:pt x="440827" y="-8835"/>
                  <a:pt x="459980" y="8542"/>
                  <a:pt x="466622" y="9005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20"/>
          <p:cNvSpPr txBox="1">
            <a:spLocks noGrp="1"/>
          </p:cNvSpPr>
          <p:nvPr>
            <p:ph type="title"/>
          </p:nvPr>
        </p:nvSpPr>
        <p:spPr>
          <a:xfrm>
            <a:off x="5292700" y="2963425"/>
            <a:ext cx="3131100" cy="7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6" name="Google Shape;196;p20"/>
          <p:cNvSpPr txBox="1">
            <a:spLocks noGrp="1"/>
          </p:cNvSpPr>
          <p:nvPr>
            <p:ph type="title" idx="2" hasCustomPrompt="1"/>
          </p:nvPr>
        </p:nvSpPr>
        <p:spPr>
          <a:xfrm>
            <a:off x="5294500" y="1225075"/>
            <a:ext cx="31293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7" name="Google Shape;197;p20"/>
          <p:cNvSpPr txBox="1">
            <a:spLocks noGrp="1"/>
          </p:cNvSpPr>
          <p:nvPr>
            <p:ph type="subTitle" idx="1"/>
          </p:nvPr>
        </p:nvSpPr>
        <p:spPr>
          <a:xfrm>
            <a:off x="5292700" y="3706525"/>
            <a:ext cx="3131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oppins ExtraBold"/>
              <a:buNone/>
              <a:defRPr sz="2800">
                <a:solidFill>
                  <a:srgbClr val="434343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669450"/>
            <a:ext cx="7704000" cy="29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ontano Sans"/>
              <a:buChar char="●"/>
              <a:defRPr sz="1800"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○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■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●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○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■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●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○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ontano Sans"/>
              <a:buChar char="■"/>
              <a:defRPr>
                <a:solidFill>
                  <a:srgbClr val="434343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62" r:id="rId6"/>
    <p:sldLayoutId id="2147483664" r:id="rId7"/>
    <p:sldLayoutId id="2147483665" r:id="rId8"/>
    <p:sldLayoutId id="2147483666" r:id="rId9"/>
    <p:sldLayoutId id="21474836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orient="horz" pos="2900">
          <p15:clr>
            <a:srgbClr val="EA4335"/>
          </p15:clr>
        </p15:guide>
        <p15:guide id="3" pos="454">
          <p15:clr>
            <a:srgbClr val="EA4335"/>
          </p15:clr>
        </p15:guide>
        <p15:guide id="4" pos="5306">
          <p15:clr>
            <a:srgbClr val="EA4335"/>
          </p15:clr>
        </p15:guide>
        <p15:guide id="5" pos="167">
          <p15:clr>
            <a:srgbClr val="EA4335"/>
          </p15:clr>
        </p15:guide>
        <p15:guide id="6" orient="horz" pos="171">
          <p15:clr>
            <a:srgbClr val="EA4335"/>
          </p15:clr>
        </p15:guide>
        <p15:guide id="7" pos="5593">
          <p15:clr>
            <a:srgbClr val="EA4335"/>
          </p15:clr>
        </p15:guide>
        <p15:guide id="8" orient="horz" pos="3069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2"/>
          <p:cNvSpPr/>
          <p:nvPr/>
        </p:nvSpPr>
        <p:spPr>
          <a:xfrm rot="-5400000">
            <a:off x="5573706" y="-1953073"/>
            <a:ext cx="877350" cy="5619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7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42"/>
          <p:cNvSpPr txBox="1">
            <a:spLocks noGrp="1"/>
          </p:cNvSpPr>
          <p:nvPr>
            <p:ph type="title"/>
          </p:nvPr>
        </p:nvSpPr>
        <p:spPr>
          <a:xfrm>
            <a:off x="3778980" y="484877"/>
            <a:ext cx="4976601" cy="7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3200" dirty="0"/>
              <a:t> </a:t>
            </a:r>
            <a:r>
              <a:rPr lang="es-DO" sz="2800" dirty="0">
                <a:latin typeface="Algerian" panose="04020705040A02060702" pitchFamily="82" charset="0"/>
                <a:ea typeface="PMingLiU-ExtB" panose="02020500000000000000" pitchFamily="18" charset="-120"/>
              </a:rPr>
              <a:t>NUESTRO EMPRENDIMIENTO</a:t>
            </a:r>
            <a:endParaRPr sz="2800" dirty="0">
              <a:latin typeface="Algerian" panose="04020705040A02060702" pitchFamily="8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8BA5F5-6EA0-654F-23DA-EDFD013F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87185" y="4087388"/>
            <a:ext cx="5620999" cy="877900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D2E7DCBE-0EBC-DAA6-5AFC-B64E1C4C2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184" y="4099648"/>
            <a:ext cx="5207308" cy="941690"/>
          </a:xfrm>
        </p:spPr>
        <p:txBody>
          <a:bodyPr/>
          <a:lstStyle/>
          <a:p>
            <a:pPr algn="l"/>
            <a:r>
              <a:rPr lang="es-DO" sz="3600" b="1" dirty="0" err="1">
                <a:latin typeface="Papyrus" panose="03070502060502030205" pitchFamily="66" charset="0"/>
              </a:rPr>
              <a:t>Yampol</a:t>
            </a:r>
            <a:r>
              <a:rPr lang="es-DO" sz="3600" b="1" dirty="0">
                <a:latin typeface="Papyrus" panose="03070502060502030205" pitchFamily="66" charset="0"/>
              </a:rPr>
              <a:t> </a:t>
            </a:r>
            <a:r>
              <a:rPr lang="es-DO" sz="3600" b="1" dirty="0" err="1">
                <a:latin typeface="Papyrus" panose="03070502060502030205" pitchFamily="66" charset="0"/>
              </a:rPr>
              <a:t>Food</a:t>
            </a:r>
            <a:r>
              <a:rPr lang="es-DO" sz="3600" b="1" dirty="0">
                <a:latin typeface="Papyrus" panose="03070502060502030205" pitchFamily="66" charset="0"/>
              </a:rPr>
              <a:t> </a:t>
            </a:r>
            <a:r>
              <a:rPr lang="es-DO" sz="3600" b="1" dirty="0" err="1">
                <a:latin typeface="Papyrus" panose="03070502060502030205" pitchFamily="66" charset="0"/>
              </a:rPr>
              <a:t>Service</a:t>
            </a:r>
            <a:r>
              <a:rPr lang="es-DO" sz="3600" b="1" dirty="0">
                <a:latin typeface="Papyrus" panose="03070502060502030205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FAF57D8-3A68-5456-37A5-A821FC7957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33134"/>
              </p:ext>
            </p:extLst>
          </p:nvPr>
        </p:nvGraphicFramePr>
        <p:xfrm>
          <a:off x="965650" y="810525"/>
          <a:ext cx="6096000" cy="3582261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2745333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71519868"/>
                    </a:ext>
                  </a:extLst>
                </a:gridCol>
              </a:tblGrid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Cómo vamos a invertid los USD1000 ?</a:t>
                      </a:r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D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509779"/>
                  </a:ext>
                </a:extLst>
              </a:tr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40%</a:t>
                      </a:r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/>
                        <a:t>Compra de los equipos de cocina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7441193"/>
                  </a:ext>
                </a:extLst>
              </a:tr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25%</a:t>
                      </a:r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DO" dirty="0"/>
                        <a:t>Compra de primeros ingredientes.</a:t>
                      </a:r>
                    </a:p>
                    <a:p>
                      <a:endParaRPr lang="es-D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650242"/>
                  </a:ext>
                </a:extLst>
              </a:tr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15%</a:t>
                      </a:r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Alquiler del local </a:t>
                      </a:r>
                      <a:endParaRPr lang="es-D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175120"/>
                  </a:ext>
                </a:extLst>
              </a:tr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10%</a:t>
                      </a:r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Marketing Digital y Posicionamiento en las Redes Sociales </a:t>
                      </a:r>
                      <a:endParaRPr lang="es-D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698245"/>
                  </a:ext>
                </a:extLst>
              </a:tr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10%</a:t>
                      </a:r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dirty="0"/>
                        <a:t>Fondos de Emergencias </a:t>
                      </a:r>
                      <a:endParaRPr lang="es-D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9139504"/>
                  </a:ext>
                </a:extLst>
              </a:tr>
              <a:tr h="503207">
                <a:tc>
                  <a:txBody>
                    <a:bodyPr/>
                    <a:lstStyle/>
                    <a:p>
                      <a:r>
                        <a:rPr lang="es-MX" dirty="0"/>
                        <a:t>TOTAL: 100%</a:t>
                      </a:r>
                    </a:p>
                    <a:p>
                      <a:endParaRPr lang="es-D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D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6402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649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D2FF">
            <a:alpha val="8588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490E3F9-CEF6-8C1D-6ECC-8BF77428A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74" y="388417"/>
            <a:ext cx="2108823" cy="28232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003337-4502-8D90-11DD-9B30FC48EE3D}"/>
              </a:ext>
            </a:extLst>
          </p:cNvPr>
          <p:cNvSpPr txBox="1"/>
          <p:nvPr/>
        </p:nvSpPr>
        <p:spPr>
          <a:xfrm>
            <a:off x="3333919" y="242761"/>
            <a:ext cx="26460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Juan Daniel Yampol 24 años, soy joven emprendedor, Atleta en la diciplina de atletismo, voy a ingresar a la universidad a cursa la carrera de administración   Hoteleras y Turismo, fui diagnosticado con gastritis crónicas moderas y mi objetivo es aportar mi grano de arena en el mundo enfocado  mejorar la calidad de vida, </a:t>
            </a:r>
            <a:r>
              <a:rPr lang="es-MX" dirty="0" err="1"/>
              <a:t>empelabilidad</a:t>
            </a:r>
            <a:r>
              <a:rPr lang="es-MX"/>
              <a:t>  </a:t>
            </a:r>
            <a:r>
              <a:rPr lang="es-MX" dirty="0"/>
              <a:t>y que todos podamos comer sanos.</a:t>
            </a:r>
          </a:p>
          <a:p>
            <a:endParaRPr lang="es-MX" dirty="0"/>
          </a:p>
          <a:p>
            <a:r>
              <a:rPr lang="es-MX" dirty="0"/>
              <a:t>Se el cambio que espera ver en el  Mundo (Albert  Einstein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75199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6"/>
          <p:cNvSpPr/>
          <p:nvPr/>
        </p:nvSpPr>
        <p:spPr>
          <a:xfrm>
            <a:off x="3392550" y="2379107"/>
            <a:ext cx="2358900" cy="572700"/>
          </a:xfrm>
          <a:prstGeom prst="roundRect">
            <a:avLst>
              <a:gd name="adj" fmla="val 50000"/>
            </a:avLst>
          </a:prstGeom>
          <a:solidFill>
            <a:srgbClr val="F9A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0" name="Google Shape;440;p36"/>
          <p:cNvSpPr/>
          <p:nvPr/>
        </p:nvSpPr>
        <p:spPr>
          <a:xfrm>
            <a:off x="5962867" y="2696008"/>
            <a:ext cx="2330026" cy="511598"/>
          </a:xfrm>
          <a:prstGeom prst="roundRect">
            <a:avLst>
              <a:gd name="adj" fmla="val 50000"/>
            </a:avLst>
          </a:prstGeom>
          <a:solidFill>
            <a:srgbClr val="82B1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656388" y="2848356"/>
            <a:ext cx="2358900" cy="572700"/>
          </a:xfrm>
          <a:prstGeom prst="roundRect">
            <a:avLst>
              <a:gd name="adj" fmla="val 50000"/>
            </a:avLst>
          </a:prstGeom>
          <a:solidFill>
            <a:srgbClr val="C40A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6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Problemas que vamos a en frentar </a:t>
            </a:r>
            <a:endParaRPr dirty="0"/>
          </a:p>
        </p:txBody>
      </p:sp>
      <p:sp>
        <p:nvSpPr>
          <p:cNvPr id="443" name="Google Shape;443;p36"/>
          <p:cNvSpPr txBox="1">
            <a:spLocks noGrp="1"/>
          </p:cNvSpPr>
          <p:nvPr>
            <p:ph type="title"/>
          </p:nvPr>
        </p:nvSpPr>
        <p:spPr>
          <a:xfrm>
            <a:off x="761170" y="2081780"/>
            <a:ext cx="20427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3600" dirty="0"/>
              <a:t>13.45%</a:t>
            </a:r>
            <a:endParaRPr sz="3600" dirty="0"/>
          </a:p>
        </p:txBody>
      </p:sp>
      <p:sp>
        <p:nvSpPr>
          <p:cNvPr id="444" name="Google Shape;444;p36"/>
          <p:cNvSpPr txBox="1">
            <a:spLocks noGrp="1"/>
          </p:cNvSpPr>
          <p:nvPr>
            <p:ph type="subTitle" idx="1"/>
          </p:nvPr>
        </p:nvSpPr>
        <p:spPr>
          <a:xfrm>
            <a:off x="686061" y="2929174"/>
            <a:ext cx="2042700" cy="4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Diabetes </a:t>
            </a:r>
            <a:endParaRPr dirty="0"/>
          </a:p>
        </p:txBody>
      </p:sp>
      <p:sp>
        <p:nvSpPr>
          <p:cNvPr id="445" name="Google Shape;445;p36"/>
          <p:cNvSpPr txBox="1">
            <a:spLocks noGrp="1"/>
          </p:cNvSpPr>
          <p:nvPr>
            <p:ph type="subTitle" idx="2"/>
          </p:nvPr>
        </p:nvSpPr>
        <p:spPr>
          <a:xfrm>
            <a:off x="761170" y="3470332"/>
            <a:ext cx="2042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ersonas con diabetes en RD</a:t>
            </a:r>
            <a:endParaRPr dirty="0"/>
          </a:p>
        </p:txBody>
      </p:sp>
      <p:sp>
        <p:nvSpPr>
          <p:cNvPr id="446" name="Google Shape;446;p36"/>
          <p:cNvSpPr txBox="1">
            <a:spLocks noGrp="1"/>
          </p:cNvSpPr>
          <p:nvPr>
            <p:ph type="title" idx="3"/>
          </p:nvPr>
        </p:nvSpPr>
        <p:spPr>
          <a:xfrm>
            <a:off x="3497332" y="1795243"/>
            <a:ext cx="2042700" cy="5730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3600" dirty="0"/>
              <a:t>70%</a:t>
            </a:r>
            <a:endParaRPr sz="3600" dirty="0"/>
          </a:p>
        </p:txBody>
      </p:sp>
      <p:sp>
        <p:nvSpPr>
          <p:cNvPr id="447" name="Google Shape;447;p36"/>
          <p:cNvSpPr txBox="1">
            <a:spLocks noGrp="1"/>
          </p:cNvSpPr>
          <p:nvPr>
            <p:ph type="subTitle" idx="4"/>
          </p:nvPr>
        </p:nvSpPr>
        <p:spPr>
          <a:xfrm>
            <a:off x="3603967" y="2452007"/>
            <a:ext cx="1936065" cy="4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Obesidad y Sobrepeso</a:t>
            </a:r>
            <a:endParaRPr sz="1600" dirty="0"/>
          </a:p>
        </p:txBody>
      </p:sp>
      <p:sp>
        <p:nvSpPr>
          <p:cNvPr id="448" name="Google Shape;448;p36"/>
          <p:cNvSpPr txBox="1">
            <a:spLocks noGrp="1"/>
          </p:cNvSpPr>
          <p:nvPr>
            <p:ph type="subTitle" idx="5"/>
          </p:nvPr>
        </p:nvSpPr>
        <p:spPr>
          <a:xfrm>
            <a:off x="3525132" y="3088597"/>
            <a:ext cx="2042700" cy="6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dirty="0"/>
              <a:t>T</a:t>
            </a:r>
            <a:r>
              <a:rPr lang="en" dirty="0"/>
              <a:t>otal de persona con sobre peso y </a:t>
            </a:r>
            <a:r>
              <a:rPr lang="en-US" dirty="0"/>
              <a:t>o</a:t>
            </a:r>
            <a:r>
              <a:rPr lang="en" dirty="0"/>
              <a:t>besidad en RD</a:t>
            </a:r>
            <a:endParaRPr dirty="0"/>
          </a:p>
        </p:txBody>
      </p:sp>
      <p:sp>
        <p:nvSpPr>
          <p:cNvPr id="449" name="Google Shape;449;p36"/>
          <p:cNvSpPr txBox="1">
            <a:spLocks noGrp="1"/>
          </p:cNvSpPr>
          <p:nvPr>
            <p:ph type="title" idx="6"/>
          </p:nvPr>
        </p:nvSpPr>
        <p:spPr>
          <a:xfrm>
            <a:off x="6128712" y="1924871"/>
            <a:ext cx="2037300" cy="7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8</a:t>
            </a:r>
            <a:r>
              <a:rPr lang="es-DO" sz="3600" dirty="0"/>
              <a:t>/10</a:t>
            </a:r>
            <a:endParaRPr sz="3600" dirty="0"/>
          </a:p>
        </p:txBody>
      </p:sp>
      <p:sp>
        <p:nvSpPr>
          <p:cNvPr id="450" name="Google Shape;450;p36"/>
          <p:cNvSpPr txBox="1">
            <a:spLocks noGrp="1"/>
          </p:cNvSpPr>
          <p:nvPr>
            <p:ph type="subTitle" idx="7"/>
          </p:nvPr>
        </p:nvSpPr>
        <p:spPr>
          <a:xfrm>
            <a:off x="5962867" y="2685986"/>
            <a:ext cx="2112182" cy="448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Gastristis </a:t>
            </a:r>
            <a:endParaRPr dirty="0"/>
          </a:p>
        </p:txBody>
      </p:sp>
      <p:sp>
        <p:nvSpPr>
          <p:cNvPr id="451" name="Google Shape;451;p36"/>
          <p:cNvSpPr txBox="1">
            <a:spLocks noGrp="1"/>
          </p:cNvSpPr>
          <p:nvPr>
            <p:ph type="subTitle" idx="8"/>
          </p:nvPr>
        </p:nvSpPr>
        <p:spPr>
          <a:xfrm>
            <a:off x="6169664" y="3356074"/>
            <a:ext cx="1955396" cy="50084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 la poblacion Dominicana 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/>
          <p:nvPr/>
        </p:nvSpPr>
        <p:spPr>
          <a:xfrm rot="5400000" flipH="1">
            <a:off x="1755750" y="624377"/>
            <a:ext cx="2331900" cy="5843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17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"/>
          </p:nvPr>
        </p:nvSpPr>
        <p:spPr>
          <a:xfrm>
            <a:off x="349956" y="4095119"/>
            <a:ext cx="5370163" cy="4190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dirty="0"/>
              <a:t>Alimentos Saludables, Nutritivos y un Servicio de Calidad</a:t>
            </a:r>
            <a:endParaRPr sz="1600" dirty="0"/>
          </a:p>
        </p:txBody>
      </p:sp>
      <p:sp>
        <p:nvSpPr>
          <p:cNvPr id="241" name="Google Shape;241;p28"/>
          <p:cNvSpPr txBox="1">
            <a:spLocks noGrp="1"/>
          </p:cNvSpPr>
          <p:nvPr>
            <p:ph type="ctrTitle"/>
          </p:nvPr>
        </p:nvSpPr>
        <p:spPr>
          <a:xfrm>
            <a:off x="349956" y="2584225"/>
            <a:ext cx="4688544" cy="161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dirty="0"/>
              <a:t>Hamburguesa de lentejas</a:t>
            </a:r>
            <a:endParaRPr sz="4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5"/>
          <p:cNvSpPr txBox="1">
            <a:spLocks noGrp="1"/>
          </p:cNvSpPr>
          <p:nvPr>
            <p:ph type="body" idx="1"/>
          </p:nvPr>
        </p:nvSpPr>
        <p:spPr>
          <a:xfrm>
            <a:off x="1058615" y="622710"/>
            <a:ext cx="3667812" cy="31287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100"/>
              <a:buFont typeface="Arial"/>
              <a:buNone/>
            </a:pPr>
            <a:endParaRPr lang="es-DO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100"/>
              <a:buFont typeface="Arial"/>
              <a:buNone/>
            </a:pPr>
            <a:endParaRPr lang="es-DO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100"/>
              <a:buFont typeface="Arial"/>
              <a:buNone/>
            </a:pPr>
            <a:r>
              <a:rPr lang="es-DO" sz="1400" dirty="0"/>
              <a:t>Ofrecemos servicio de venta de Hamburguesas Vegetarianas a base de lentejas, con el objetivo de </a:t>
            </a:r>
            <a:r>
              <a:rPr lang="es-DO" sz="1400" dirty="0">
                <a:solidFill>
                  <a:schemeClr val="accent2">
                    <a:lumMod val="75000"/>
                  </a:schemeClr>
                </a:solidFill>
              </a:rPr>
              <a:t>garantizar una vida sana y promover el bienestar de todas las personas y generando empleabilidad en la comunidad, permitiendo construir sociedades más prósperas</a:t>
            </a:r>
            <a:r>
              <a:rPr lang="es-DO" sz="1400" dirty="0"/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100"/>
              <a:buFont typeface="Arial"/>
              <a:buNone/>
            </a:pPr>
            <a:endParaRPr lang="es-DO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100"/>
              <a:buFont typeface="Arial"/>
              <a:buNone/>
            </a:pPr>
            <a:r>
              <a:rPr lang="es-DO" sz="1400" dirty="0"/>
              <a:t>Aportando a los objetivos de desarrollo sostenible (</a:t>
            </a:r>
            <a:r>
              <a:rPr lang="es-DO" sz="1400" b="1" dirty="0"/>
              <a:t>Sostenibilidad en Salud y bienestar, Ambiental, Económico y trabajo Decente)</a:t>
            </a:r>
            <a:endParaRPr dirty="0"/>
          </a:p>
        </p:txBody>
      </p:sp>
      <p:pic>
        <p:nvPicPr>
          <p:cNvPr id="432" name="Google Shape;432;p35"/>
          <p:cNvPicPr preferRelativeResize="0"/>
          <p:nvPr/>
        </p:nvPicPr>
        <p:blipFill rotWithShape="1">
          <a:blip r:embed="rId3">
            <a:alphaModFix/>
          </a:blip>
          <a:srcRect l="18984" r="40596"/>
          <a:stretch/>
        </p:blipFill>
        <p:spPr>
          <a:xfrm>
            <a:off x="5574250" y="271800"/>
            <a:ext cx="3304970" cy="4599902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35"/>
          <p:cNvSpPr/>
          <p:nvPr/>
        </p:nvSpPr>
        <p:spPr>
          <a:xfrm rot="10800000">
            <a:off x="5476190" y="2649117"/>
            <a:ext cx="3667813" cy="2096227"/>
          </a:xfrm>
          <a:custGeom>
            <a:avLst/>
            <a:gdLst/>
            <a:ahLst/>
            <a:cxnLst/>
            <a:rect l="l" t="t" r="r" b="b"/>
            <a:pathLst>
              <a:path w="101813" h="65166" extrusionOk="0">
                <a:moveTo>
                  <a:pt x="0" y="59102"/>
                </a:moveTo>
                <a:cubicBezTo>
                  <a:pt x="4004" y="59524"/>
                  <a:pt x="15736" y="70693"/>
                  <a:pt x="24025" y="61631"/>
                </a:cubicBezTo>
                <a:cubicBezTo>
                  <a:pt x="32314" y="52569"/>
                  <a:pt x="41658" y="7609"/>
                  <a:pt x="49736" y="4729"/>
                </a:cubicBezTo>
                <a:cubicBezTo>
                  <a:pt x="57815" y="1849"/>
                  <a:pt x="64909" y="44138"/>
                  <a:pt x="72496" y="44349"/>
                </a:cubicBezTo>
                <a:cubicBezTo>
                  <a:pt x="80083" y="44560"/>
                  <a:pt x="90371" y="13386"/>
                  <a:pt x="95257" y="5994"/>
                </a:cubicBezTo>
                <a:cubicBezTo>
                  <a:pt x="100143" y="-1397"/>
                  <a:pt x="100720" y="999"/>
                  <a:pt x="101813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4" name="Google Shape;434;p35"/>
          <p:cNvSpPr/>
          <p:nvPr/>
        </p:nvSpPr>
        <p:spPr>
          <a:xfrm rot="10800000">
            <a:off x="5484715" y="2706175"/>
            <a:ext cx="3640251" cy="2090475"/>
          </a:xfrm>
          <a:custGeom>
            <a:avLst/>
            <a:gdLst/>
            <a:ahLst/>
            <a:cxnLst/>
            <a:rect l="l" t="t" r="r" b="b"/>
            <a:pathLst>
              <a:path w="98893" h="67299" extrusionOk="0">
                <a:moveTo>
                  <a:pt x="0" y="62739"/>
                </a:moveTo>
                <a:cubicBezTo>
                  <a:pt x="3425" y="62820"/>
                  <a:pt x="12840" y="72629"/>
                  <a:pt x="20550" y="63226"/>
                </a:cubicBezTo>
                <a:cubicBezTo>
                  <a:pt x="28260" y="53824"/>
                  <a:pt x="38183" y="9204"/>
                  <a:pt x="46261" y="6324"/>
                </a:cubicBezTo>
                <a:cubicBezTo>
                  <a:pt x="54340" y="3444"/>
                  <a:pt x="61434" y="45733"/>
                  <a:pt x="69021" y="45944"/>
                </a:cubicBezTo>
                <a:cubicBezTo>
                  <a:pt x="76608" y="46155"/>
                  <a:pt x="86803" y="15246"/>
                  <a:pt x="91782" y="7589"/>
                </a:cubicBezTo>
                <a:cubicBezTo>
                  <a:pt x="96761" y="-68"/>
                  <a:pt x="97708" y="1265"/>
                  <a:pt x="98893" y="0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0" name="Google Shape;430;p35"/>
          <p:cNvSpPr txBox="1">
            <a:spLocks noGrp="1"/>
          </p:cNvSpPr>
          <p:nvPr>
            <p:ph type="title"/>
          </p:nvPr>
        </p:nvSpPr>
        <p:spPr>
          <a:xfrm>
            <a:off x="674176" y="622711"/>
            <a:ext cx="4432516" cy="516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400" dirty="0"/>
              <a:t>Propuesta de Valor</a:t>
            </a:r>
            <a:endParaRPr sz="2400" dirty="0"/>
          </a:p>
        </p:txBody>
      </p:sp>
      <p:pic>
        <p:nvPicPr>
          <p:cNvPr id="1026" name="Picture 2" descr="Objetivo de Desarrollo Sostenible 3 - Wikipedia, la enciclopedia libre">
            <a:extLst>
              <a:ext uri="{FF2B5EF4-FFF2-40B4-BE49-F238E27FC236}">
                <a16:creationId xmlns:a16="http://schemas.microsoft.com/office/drawing/2014/main" id="{6326CAD1-39CA-4B68-98A8-EB240337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04" y="3864302"/>
            <a:ext cx="801804" cy="8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jetivo de Desarrollo Sostenible 8 - Wikipedia, la enciclopedia libre">
            <a:extLst>
              <a:ext uri="{FF2B5EF4-FFF2-40B4-BE49-F238E27FC236}">
                <a16:creationId xmlns:a16="http://schemas.microsoft.com/office/drawing/2014/main" id="{4B957BC7-9732-403B-9E2F-16A3C48E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07" y="3864302"/>
            <a:ext cx="801804" cy="8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1" name="Google Shape;1191;p51"/>
          <p:cNvPicPr preferRelativeResize="0"/>
          <p:nvPr/>
        </p:nvPicPr>
        <p:blipFill rotWithShape="1">
          <a:blip r:embed="rId3">
            <a:alphaModFix/>
          </a:blip>
          <a:srcRect l="16565" t="14117" r="43100" b="2743"/>
          <a:stretch/>
        </p:blipFill>
        <p:spPr>
          <a:xfrm flipH="1">
            <a:off x="5531576" y="271800"/>
            <a:ext cx="3347649" cy="45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51"/>
          <p:cNvPicPr preferRelativeResize="0"/>
          <p:nvPr/>
        </p:nvPicPr>
        <p:blipFill rotWithShape="1">
          <a:blip r:embed="rId4">
            <a:alphaModFix/>
          </a:blip>
          <a:srcRect l="4677" t="9413" r="4668" b="6764"/>
          <a:stretch/>
        </p:blipFill>
        <p:spPr>
          <a:xfrm>
            <a:off x="3844277" y="1591649"/>
            <a:ext cx="5581776" cy="3551851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51"/>
          <p:cNvSpPr txBox="1">
            <a:spLocks noGrp="1"/>
          </p:cNvSpPr>
          <p:nvPr>
            <p:ph type="title"/>
          </p:nvPr>
        </p:nvSpPr>
        <p:spPr>
          <a:xfrm>
            <a:off x="573437" y="540100"/>
            <a:ext cx="4657241" cy="6112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dirty="0"/>
              <a:t>Propuesta de Valor</a:t>
            </a:r>
            <a:endParaRPr dirty="0"/>
          </a:p>
        </p:txBody>
      </p:sp>
      <p:sp>
        <p:nvSpPr>
          <p:cNvPr id="1194" name="Google Shape;1194;p51"/>
          <p:cNvSpPr txBox="1">
            <a:spLocks noGrp="1"/>
          </p:cNvSpPr>
          <p:nvPr>
            <p:ph type="subTitle" idx="1"/>
          </p:nvPr>
        </p:nvSpPr>
        <p:spPr>
          <a:xfrm>
            <a:off x="720000" y="1825400"/>
            <a:ext cx="3635024" cy="27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DO" dirty="0">
                <a:latin typeface="Pontano Sans"/>
                <a:ea typeface="Pontano Sans"/>
                <a:cs typeface="Pontano Sans"/>
                <a:sym typeface="Pontano Sans"/>
              </a:rPr>
              <a:t>Como empresa de comida rápida saludable y vegetariana, buscamos reducir estas estadísticas alarmantes, brindando un servicio de calidad, cumpliendo los más altos estándares y satisfacer las necesidades alimenticias de las personas con esos padecimientos o que simplemente quieran comer sanos.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DO" dirty="0"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DO" dirty="0">
                <a:latin typeface="Pontano Sans"/>
                <a:ea typeface="Pontano Sans"/>
                <a:cs typeface="Pontano Sans"/>
                <a:sym typeface="Pontano Sans"/>
              </a:rPr>
              <a:t>A la vez, estaremos enfocados en trabajar con proveedores locales y generar empleabilidad para la juventud.</a:t>
            </a:r>
            <a:endParaRPr dirty="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4427A-1C76-748B-37BD-069F60B1E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975" y="1968286"/>
            <a:ext cx="3635025" cy="224438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/>
          <p:nvPr/>
        </p:nvSpPr>
        <p:spPr>
          <a:xfrm>
            <a:off x="6496100" y="2180762"/>
            <a:ext cx="2203800" cy="426900"/>
          </a:xfrm>
          <a:prstGeom prst="roundRect">
            <a:avLst>
              <a:gd name="adj" fmla="val 50000"/>
            </a:avLst>
          </a:prstGeom>
          <a:solidFill>
            <a:srgbClr val="F9A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0"/>
          <p:cNvSpPr/>
          <p:nvPr/>
        </p:nvSpPr>
        <p:spPr>
          <a:xfrm>
            <a:off x="3647148" y="2371889"/>
            <a:ext cx="2203800" cy="426900"/>
          </a:xfrm>
          <a:prstGeom prst="roundRect">
            <a:avLst>
              <a:gd name="adj" fmla="val 50000"/>
            </a:avLst>
          </a:prstGeom>
          <a:solidFill>
            <a:srgbClr val="F85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5" name="Google Shape;255;p30"/>
          <p:cNvPicPr preferRelativeResize="0"/>
          <p:nvPr/>
        </p:nvPicPr>
        <p:blipFill rotWithShape="1">
          <a:blip r:embed="rId3">
            <a:alphaModFix/>
          </a:blip>
          <a:srcRect t="14166" b="64705"/>
          <a:stretch/>
        </p:blipFill>
        <p:spPr>
          <a:xfrm flipH="1">
            <a:off x="264775" y="271800"/>
            <a:ext cx="8614446" cy="102390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/>
          <p:nvPr/>
        </p:nvSpPr>
        <p:spPr>
          <a:xfrm>
            <a:off x="661100" y="825450"/>
            <a:ext cx="5012798" cy="572700"/>
          </a:xfrm>
          <a:prstGeom prst="roundRect">
            <a:avLst>
              <a:gd name="adj" fmla="val 50000"/>
            </a:avLst>
          </a:prstGeom>
          <a:solidFill>
            <a:srgbClr val="217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0"/>
          <p:cNvSpPr/>
          <p:nvPr/>
        </p:nvSpPr>
        <p:spPr>
          <a:xfrm>
            <a:off x="661100" y="2111057"/>
            <a:ext cx="2203800" cy="426900"/>
          </a:xfrm>
          <a:prstGeom prst="roundRect">
            <a:avLst>
              <a:gd name="adj" fmla="val 50000"/>
            </a:avLst>
          </a:prstGeom>
          <a:solidFill>
            <a:srgbClr val="C40A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title"/>
          </p:nvPr>
        </p:nvSpPr>
        <p:spPr>
          <a:xfrm>
            <a:off x="994302" y="812500"/>
            <a:ext cx="3593897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lt1"/>
                </a:solidFill>
              </a:rPr>
              <a:t>Nuestro</a:t>
            </a:r>
            <a:r>
              <a:rPr lang="en-US" dirty="0">
                <a:solidFill>
                  <a:schemeClr val="lt1"/>
                </a:solidFill>
              </a:rPr>
              <a:t> M</a:t>
            </a:r>
            <a:r>
              <a:rPr lang="en" dirty="0">
                <a:solidFill>
                  <a:schemeClr val="lt1"/>
                </a:solidFill>
              </a:rPr>
              <a:t>en</a:t>
            </a:r>
            <a:r>
              <a:rPr lang="en-US" dirty="0">
                <a:solidFill>
                  <a:schemeClr val="lt1"/>
                </a:solidFill>
              </a:rPr>
              <a:t>ú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59" name="Google Shape;259;p30"/>
          <p:cNvSpPr txBox="1">
            <a:spLocks noGrp="1"/>
          </p:cNvSpPr>
          <p:nvPr>
            <p:ph type="title" idx="2"/>
          </p:nvPr>
        </p:nvSpPr>
        <p:spPr>
          <a:xfrm>
            <a:off x="1218403" y="1570579"/>
            <a:ext cx="1068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60" name="Google Shape;260;p30"/>
          <p:cNvSpPr txBox="1">
            <a:spLocks noGrp="1"/>
          </p:cNvSpPr>
          <p:nvPr>
            <p:ph type="subTitle" idx="3"/>
          </p:nvPr>
        </p:nvSpPr>
        <p:spPr>
          <a:xfrm>
            <a:off x="771312" y="2540456"/>
            <a:ext cx="2141221" cy="23145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DO" sz="1200" b="1" dirty="0"/>
              <a:t>Hamburguesas de lentejas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Ensalada de frutas                            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Hamburguesa con pan francés      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Lentejas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Ensaladas orgánicas                          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Tacos orgánicos                                 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Pizza vegetariana con masa sin harina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s-DO" sz="1200" b="1" dirty="0"/>
              <a:t>Entre otros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200" dirty="0"/>
          </a:p>
        </p:txBody>
      </p:sp>
      <p:sp>
        <p:nvSpPr>
          <p:cNvPr id="261" name="Google Shape;261;p30"/>
          <p:cNvSpPr txBox="1">
            <a:spLocks noGrp="1"/>
          </p:cNvSpPr>
          <p:nvPr>
            <p:ph type="title" idx="4"/>
          </p:nvPr>
        </p:nvSpPr>
        <p:spPr>
          <a:xfrm>
            <a:off x="3647148" y="1824707"/>
            <a:ext cx="2037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62" name="Google Shape;262;p30"/>
          <p:cNvSpPr txBox="1">
            <a:spLocks noGrp="1"/>
          </p:cNvSpPr>
          <p:nvPr>
            <p:ph type="subTitle" idx="5"/>
          </p:nvPr>
        </p:nvSpPr>
        <p:spPr>
          <a:xfrm rot="10800000" flipV="1">
            <a:off x="3530965" y="2306673"/>
            <a:ext cx="2334406" cy="502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 </a:t>
            </a:r>
            <a:r>
              <a:rPr lang="es-DO" sz="1600" dirty="0"/>
              <a:t>Jugos Naturales </a:t>
            </a:r>
          </a:p>
        </p:txBody>
      </p:sp>
      <p:sp>
        <p:nvSpPr>
          <p:cNvPr id="263" name="Google Shape;263;p30"/>
          <p:cNvSpPr txBox="1">
            <a:spLocks noGrp="1"/>
          </p:cNvSpPr>
          <p:nvPr>
            <p:ph type="subTitle" idx="6"/>
          </p:nvPr>
        </p:nvSpPr>
        <p:spPr>
          <a:xfrm>
            <a:off x="3661571" y="2874400"/>
            <a:ext cx="2203800" cy="18388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400" dirty="0"/>
              <a:t>Batido de fresas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400" dirty="0"/>
              <a:t>Batido de cacao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400" dirty="0"/>
              <a:t>Batido de cacao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400" dirty="0"/>
              <a:t>Batido de cacao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400" dirty="0"/>
              <a:t>batido de lechosa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400" dirty="0"/>
              <a:t>Batidos de zapotes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s-DO" sz="1200" b="1" dirty="0"/>
              <a:t>Entre otros sabores de batidas bajo en azúcar</a:t>
            </a:r>
          </a:p>
        </p:txBody>
      </p:sp>
      <p:sp>
        <p:nvSpPr>
          <p:cNvPr id="264" name="Google Shape;264;p30"/>
          <p:cNvSpPr txBox="1">
            <a:spLocks noGrp="1"/>
          </p:cNvSpPr>
          <p:nvPr>
            <p:ph type="title" idx="7"/>
          </p:nvPr>
        </p:nvSpPr>
        <p:spPr>
          <a:xfrm>
            <a:off x="6513623" y="1662576"/>
            <a:ext cx="204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65" name="Google Shape;265;p30"/>
          <p:cNvSpPr txBox="1">
            <a:spLocks noGrp="1"/>
          </p:cNvSpPr>
          <p:nvPr>
            <p:ph type="subTitle" idx="9"/>
          </p:nvPr>
        </p:nvSpPr>
        <p:spPr>
          <a:xfrm>
            <a:off x="6558237" y="2680587"/>
            <a:ext cx="2203800" cy="21721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Pastel de zanahoria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Torta de chocolate con almendra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Torta de naranja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Torta de banano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Galletas de avenas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Cookie de frutas rojas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200" dirty="0"/>
              <a:t>Biscocho blanco sin suspiro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s-DO" sz="1100" b="1" dirty="0"/>
              <a:t>Postres con el mismo sabor pero hechos con recetas que sustituyen los ingredientes no sanos</a:t>
            </a:r>
            <a:endParaRPr sz="1050" dirty="0"/>
          </a:p>
        </p:txBody>
      </p:sp>
      <p:sp>
        <p:nvSpPr>
          <p:cNvPr id="269" name="Google Shape;269;p30"/>
          <p:cNvSpPr/>
          <p:nvPr/>
        </p:nvSpPr>
        <p:spPr>
          <a:xfrm>
            <a:off x="-219350" y="-248466"/>
            <a:ext cx="4288100" cy="1213575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0" name="Google Shape;270;p30"/>
          <p:cNvGrpSpPr/>
          <p:nvPr/>
        </p:nvGrpSpPr>
        <p:grpSpPr>
          <a:xfrm>
            <a:off x="2983000" y="0"/>
            <a:ext cx="7271125" cy="1601300"/>
            <a:chOff x="2983000" y="0"/>
            <a:chExt cx="7271125" cy="1601300"/>
          </a:xfrm>
        </p:grpSpPr>
        <p:sp>
          <p:nvSpPr>
            <p:cNvPr id="271" name="Google Shape;271;p30"/>
            <p:cNvSpPr/>
            <p:nvPr/>
          </p:nvSpPr>
          <p:spPr>
            <a:xfrm>
              <a:off x="3103650" y="0"/>
              <a:ext cx="7150475" cy="1601300"/>
            </a:xfrm>
            <a:custGeom>
              <a:avLst/>
              <a:gdLst/>
              <a:ahLst/>
              <a:cxnLst/>
              <a:rect l="l" t="t" r="r" b="b"/>
              <a:pathLst>
                <a:path w="286019" h="64052" extrusionOk="0">
                  <a:moveTo>
                    <a:pt x="0" y="0"/>
                  </a:moveTo>
                  <a:cubicBezTo>
                    <a:pt x="12283" y="6142"/>
                    <a:pt x="52641" y="35679"/>
                    <a:pt x="73698" y="36849"/>
                  </a:cubicBezTo>
                  <a:cubicBezTo>
                    <a:pt x="94755" y="38019"/>
                    <a:pt x="109451" y="2486"/>
                    <a:pt x="126340" y="7019"/>
                  </a:cubicBezTo>
                  <a:cubicBezTo>
                    <a:pt x="143229" y="11552"/>
                    <a:pt x="154708" y="63462"/>
                    <a:pt x="175033" y="64047"/>
                  </a:cubicBezTo>
                  <a:cubicBezTo>
                    <a:pt x="195358" y="64632"/>
                    <a:pt x="229794" y="18351"/>
                    <a:pt x="248292" y="10528"/>
                  </a:cubicBezTo>
                  <a:cubicBezTo>
                    <a:pt x="266790" y="2705"/>
                    <a:pt x="279731" y="16011"/>
                    <a:pt x="286019" y="17108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2" name="Google Shape;272;p30"/>
            <p:cNvSpPr/>
            <p:nvPr/>
          </p:nvSpPr>
          <p:spPr>
            <a:xfrm>
              <a:off x="2983000" y="0"/>
              <a:ext cx="7150475" cy="1601300"/>
            </a:xfrm>
            <a:custGeom>
              <a:avLst/>
              <a:gdLst/>
              <a:ahLst/>
              <a:cxnLst/>
              <a:rect l="l" t="t" r="r" b="b"/>
              <a:pathLst>
                <a:path w="286019" h="64052" extrusionOk="0">
                  <a:moveTo>
                    <a:pt x="0" y="0"/>
                  </a:moveTo>
                  <a:cubicBezTo>
                    <a:pt x="12283" y="6142"/>
                    <a:pt x="52641" y="35679"/>
                    <a:pt x="73698" y="36849"/>
                  </a:cubicBezTo>
                  <a:cubicBezTo>
                    <a:pt x="94755" y="38019"/>
                    <a:pt x="109451" y="2486"/>
                    <a:pt x="126340" y="7019"/>
                  </a:cubicBezTo>
                  <a:cubicBezTo>
                    <a:pt x="143229" y="11552"/>
                    <a:pt x="154708" y="63462"/>
                    <a:pt x="175033" y="64047"/>
                  </a:cubicBezTo>
                  <a:cubicBezTo>
                    <a:pt x="195358" y="64632"/>
                    <a:pt x="229794" y="18351"/>
                    <a:pt x="248292" y="10528"/>
                  </a:cubicBezTo>
                  <a:cubicBezTo>
                    <a:pt x="266790" y="2705"/>
                    <a:pt x="279731" y="16011"/>
                    <a:pt x="286019" y="17108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273" name="Google Shape;273;p30"/>
          <p:cNvSpPr/>
          <p:nvPr/>
        </p:nvSpPr>
        <p:spPr>
          <a:xfrm>
            <a:off x="-340000" y="-248466"/>
            <a:ext cx="4288100" cy="1213575"/>
          </a:xfrm>
          <a:custGeom>
            <a:avLst/>
            <a:gdLst/>
            <a:ahLst/>
            <a:cxnLst/>
            <a:rect l="l" t="t" r="r" b="b"/>
            <a:pathLst>
              <a:path w="171524" h="48543" extrusionOk="0">
                <a:moveTo>
                  <a:pt x="0" y="48543"/>
                </a:moveTo>
                <a:cubicBezTo>
                  <a:pt x="13745" y="40793"/>
                  <a:pt x="53885" y="8696"/>
                  <a:pt x="82472" y="2043"/>
                </a:cubicBezTo>
                <a:cubicBezTo>
                  <a:pt x="111059" y="-4610"/>
                  <a:pt x="156682" y="7526"/>
                  <a:pt x="171524" y="8623"/>
                </a:cubicBezTo>
              </a:path>
            </a:pathLst>
          </a:cu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Google Shape;274;p30"/>
          <p:cNvSpPr txBox="1">
            <a:spLocks noGrp="1"/>
          </p:cNvSpPr>
          <p:nvPr>
            <p:ph type="subTitle" idx="1"/>
          </p:nvPr>
        </p:nvSpPr>
        <p:spPr>
          <a:xfrm>
            <a:off x="994303" y="2210727"/>
            <a:ext cx="1516800" cy="2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dirty="0"/>
              <a:t> Comida</a:t>
            </a:r>
            <a:endParaRPr dirty="0"/>
          </a:p>
        </p:txBody>
      </p:sp>
      <p:sp>
        <p:nvSpPr>
          <p:cNvPr id="275" name="Google Shape;275;p30"/>
          <p:cNvSpPr txBox="1">
            <a:spLocks noGrp="1"/>
          </p:cNvSpPr>
          <p:nvPr>
            <p:ph type="subTitle" idx="8"/>
          </p:nvPr>
        </p:nvSpPr>
        <p:spPr>
          <a:xfrm>
            <a:off x="6623799" y="2281435"/>
            <a:ext cx="1932524" cy="2255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Postres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50FC8-7B6F-5705-3CE8-F32CBC840BFA}"/>
              </a:ext>
            </a:extLst>
          </p:cNvPr>
          <p:cNvSpPr txBox="1"/>
          <p:nvPr/>
        </p:nvSpPr>
        <p:spPr>
          <a:xfrm>
            <a:off x="264775" y="4871700"/>
            <a:ext cx="82915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>
                <a:solidFill>
                  <a:srgbClr val="434343"/>
                </a:solidFill>
                <a:latin typeface="Pontano Sans"/>
                <a:sym typeface="Pontano Sans"/>
              </a:rPr>
              <a:t>Todos estos productos tendrán las especificaciones los ingredientes del menú </a:t>
            </a:r>
            <a:r>
              <a:rPr lang="es-MX" sz="1200" b="1" dirty="0">
                <a:solidFill>
                  <a:srgbClr val="434343"/>
                </a:solidFill>
                <a:latin typeface="Pontano Sans"/>
                <a:sym typeface="Pontano Sans"/>
              </a:rPr>
              <a:t>y </a:t>
            </a:r>
            <a:r>
              <a:rPr lang="es-DO" sz="1200" b="1" dirty="0">
                <a:solidFill>
                  <a:srgbClr val="434343"/>
                </a:solidFill>
                <a:latin typeface="Pontano Sans"/>
                <a:sym typeface="Pontano Sans"/>
              </a:rPr>
              <a:t>todas las opciones serían sustituyendo ingredientes no sanos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8"/>
          <p:cNvSpPr txBox="1">
            <a:spLocks noGrp="1"/>
          </p:cNvSpPr>
          <p:nvPr>
            <p:ph type="subTitle" idx="1"/>
          </p:nvPr>
        </p:nvSpPr>
        <p:spPr>
          <a:xfrm>
            <a:off x="5045833" y="3407625"/>
            <a:ext cx="2543431" cy="3952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800" dirty="0"/>
              <a:t>Actividades claves </a:t>
            </a:r>
            <a:endParaRPr sz="1800" dirty="0"/>
          </a:p>
        </p:txBody>
      </p:sp>
      <p:sp>
        <p:nvSpPr>
          <p:cNvPr id="467" name="Google Shape;467;p38"/>
          <p:cNvSpPr txBox="1">
            <a:spLocks noGrp="1"/>
          </p:cNvSpPr>
          <p:nvPr>
            <p:ph type="subTitle" idx="2"/>
          </p:nvPr>
        </p:nvSpPr>
        <p:spPr>
          <a:xfrm>
            <a:off x="5126918" y="3845792"/>
            <a:ext cx="2660383" cy="12977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DO" sz="1100" dirty="0"/>
              <a:t>Investigación y desarrollo de recetas especializadas para ciertas condiciones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DO" sz="1100" dirty="0"/>
              <a:t>Participar en festivales.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DO" sz="1100" dirty="0"/>
              <a:t>Participar en actividades deportivas.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DO" sz="1100" dirty="0"/>
              <a:t>Ventas Directas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DO" sz="1100" dirty="0"/>
              <a:t>Crear ofertas y campañas de descuento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s-DO" sz="1100" dirty="0"/>
              <a:t>Maratón de comida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9" name="Google Shape;469;p38"/>
          <p:cNvSpPr txBox="1">
            <a:spLocks noGrp="1"/>
          </p:cNvSpPr>
          <p:nvPr>
            <p:ph type="subTitle" idx="5"/>
          </p:nvPr>
        </p:nvSpPr>
        <p:spPr>
          <a:xfrm>
            <a:off x="1623141" y="3248867"/>
            <a:ext cx="2332093" cy="5232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400" dirty="0"/>
              <a:t>Relación con clientes</a:t>
            </a:r>
            <a:endParaRPr sz="1400" dirty="0"/>
          </a:p>
        </p:txBody>
      </p:sp>
      <p:sp>
        <p:nvSpPr>
          <p:cNvPr id="470" name="Google Shape;470;p38"/>
          <p:cNvSpPr txBox="1">
            <a:spLocks noGrp="1"/>
          </p:cNvSpPr>
          <p:nvPr>
            <p:ph type="subTitle" idx="6"/>
          </p:nvPr>
        </p:nvSpPr>
        <p:spPr>
          <a:xfrm>
            <a:off x="1699553" y="3816444"/>
            <a:ext cx="2025300" cy="13971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000" dirty="0"/>
              <a:t>Fortalecer la reacción antes de ser clientes.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000" dirty="0"/>
              <a:t>Tener una red social donde pueda interactuar con el cliente.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000" dirty="0"/>
              <a:t>vendar accesoria en cuenta a ritmo alimenticio sano.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000" dirty="0"/>
              <a:t>Obsequio al cliente fieles.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000" dirty="0"/>
              <a:t>Sistema de evaluación por estrella.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1" name="Google Shape;471;p38"/>
          <p:cNvSpPr txBox="1">
            <a:spLocks noGrp="1"/>
          </p:cNvSpPr>
          <p:nvPr>
            <p:ph type="subTitle" idx="7"/>
          </p:nvPr>
        </p:nvSpPr>
        <p:spPr>
          <a:xfrm>
            <a:off x="6207929" y="1446983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dirty="0"/>
              <a:t>Canales </a:t>
            </a:r>
            <a:endParaRPr dirty="0"/>
          </a:p>
        </p:txBody>
      </p:sp>
      <p:sp>
        <p:nvSpPr>
          <p:cNvPr id="472" name="Google Shape;472;p38"/>
          <p:cNvSpPr txBox="1">
            <a:spLocks noGrp="1"/>
          </p:cNvSpPr>
          <p:nvPr>
            <p:ph type="subTitle" idx="8"/>
          </p:nvPr>
        </p:nvSpPr>
        <p:spPr>
          <a:xfrm>
            <a:off x="6151699" y="1760134"/>
            <a:ext cx="2361646" cy="7982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 dirty="0"/>
              <a:t> Ventas en locales comerciales, venta de manera virtual y usando aplicaciones de </a:t>
            </a:r>
            <a:r>
              <a:rPr lang="es-DO" sz="1200" dirty="0" err="1"/>
              <a:t>delivery</a:t>
            </a:r>
            <a:r>
              <a:rPr lang="es-DO" sz="1200" dirty="0"/>
              <a:t>.</a:t>
            </a:r>
            <a:endParaRPr sz="1200" dirty="0"/>
          </a:p>
        </p:txBody>
      </p:sp>
      <p:sp>
        <p:nvSpPr>
          <p:cNvPr id="473" name="Google Shape;473;p38"/>
          <p:cNvSpPr txBox="1">
            <a:spLocks noGrp="1"/>
          </p:cNvSpPr>
          <p:nvPr>
            <p:ph type="subTitle" idx="9"/>
          </p:nvPr>
        </p:nvSpPr>
        <p:spPr>
          <a:xfrm>
            <a:off x="3437653" y="1378042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600" dirty="0"/>
              <a:t>Recursos Clave</a:t>
            </a:r>
            <a:endParaRPr sz="1600" dirty="0"/>
          </a:p>
        </p:txBody>
      </p:sp>
      <p:sp>
        <p:nvSpPr>
          <p:cNvPr id="474" name="Google Shape;474;p38"/>
          <p:cNvSpPr txBox="1">
            <a:spLocks noGrp="1"/>
          </p:cNvSpPr>
          <p:nvPr>
            <p:ph type="subTitle" idx="13"/>
          </p:nvPr>
        </p:nvSpPr>
        <p:spPr>
          <a:xfrm>
            <a:off x="3405010" y="1816303"/>
            <a:ext cx="2025300" cy="12070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 dirty="0"/>
              <a:t>Productos de buena calidad y precios asequible.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 dirty="0"/>
              <a:t>Marketing digital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200" dirty="0"/>
              <a:t>Competir concurso de desarrollo empresarial de micro y pequeñas empresas.</a:t>
            </a:r>
            <a:endParaRPr lang="es-DO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38"/>
          <p:cNvSpPr txBox="1">
            <a:spLocks noGrp="1"/>
          </p:cNvSpPr>
          <p:nvPr>
            <p:ph type="subTitle" idx="14"/>
          </p:nvPr>
        </p:nvSpPr>
        <p:spPr>
          <a:xfrm>
            <a:off x="512154" y="1344059"/>
            <a:ext cx="2025300" cy="29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Socios claves </a:t>
            </a:r>
            <a:endParaRPr dirty="0"/>
          </a:p>
        </p:txBody>
      </p:sp>
      <p:sp>
        <p:nvSpPr>
          <p:cNvPr id="476" name="Google Shape;476;p38"/>
          <p:cNvSpPr txBox="1">
            <a:spLocks noGrp="1"/>
          </p:cNvSpPr>
          <p:nvPr>
            <p:ph type="subTitle" idx="15"/>
          </p:nvPr>
        </p:nvSpPr>
        <p:spPr>
          <a:xfrm>
            <a:off x="436588" y="1762726"/>
            <a:ext cx="2182612" cy="8249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400" dirty="0"/>
              <a:t>Empresas organizadoras de eventos, universidades, plazas comerciales, los suplidores  entre otros</a:t>
            </a:r>
            <a:r>
              <a:rPr lang="es-DO" dirty="0"/>
              <a:t>.</a:t>
            </a:r>
            <a:endParaRPr dirty="0"/>
          </a:p>
        </p:txBody>
      </p:sp>
      <p:grpSp>
        <p:nvGrpSpPr>
          <p:cNvPr id="477" name="Google Shape;477;p38"/>
          <p:cNvGrpSpPr/>
          <p:nvPr/>
        </p:nvGrpSpPr>
        <p:grpSpPr>
          <a:xfrm>
            <a:off x="6046415" y="2729122"/>
            <a:ext cx="556626" cy="615653"/>
            <a:chOff x="1429550" y="238025"/>
            <a:chExt cx="4709525" cy="5219300"/>
          </a:xfrm>
        </p:grpSpPr>
        <p:sp>
          <p:nvSpPr>
            <p:cNvPr id="478" name="Google Shape;478;p38"/>
            <p:cNvSpPr/>
            <p:nvPr/>
          </p:nvSpPr>
          <p:spPr>
            <a:xfrm>
              <a:off x="1541275" y="1447500"/>
              <a:ext cx="2033875" cy="733975"/>
            </a:xfrm>
            <a:custGeom>
              <a:avLst/>
              <a:gdLst/>
              <a:ahLst/>
              <a:cxnLst/>
              <a:rect l="l" t="t" r="r" b="b"/>
              <a:pathLst>
                <a:path w="81355" h="29359" extrusionOk="0">
                  <a:moveTo>
                    <a:pt x="27825" y="0"/>
                  </a:moveTo>
                  <a:cubicBezTo>
                    <a:pt x="18431" y="0"/>
                    <a:pt x="6003" y="4828"/>
                    <a:pt x="1" y="27825"/>
                  </a:cubicBezTo>
                  <a:lnTo>
                    <a:pt x="5905" y="29358"/>
                  </a:lnTo>
                  <a:cubicBezTo>
                    <a:pt x="9950" y="13929"/>
                    <a:pt x="17322" y="6100"/>
                    <a:pt x="27825" y="6100"/>
                  </a:cubicBezTo>
                  <a:lnTo>
                    <a:pt x="61359" y="6100"/>
                  </a:lnTo>
                  <a:cubicBezTo>
                    <a:pt x="64033" y="6100"/>
                    <a:pt x="66741" y="8253"/>
                    <a:pt x="69611" y="10504"/>
                  </a:cubicBezTo>
                  <a:cubicBezTo>
                    <a:pt x="72841" y="13081"/>
                    <a:pt x="76527" y="15951"/>
                    <a:pt x="80996" y="16212"/>
                  </a:cubicBezTo>
                  <a:lnTo>
                    <a:pt x="81354" y="10112"/>
                  </a:lnTo>
                  <a:cubicBezTo>
                    <a:pt x="78810" y="9982"/>
                    <a:pt x="76168" y="7894"/>
                    <a:pt x="73395" y="5709"/>
                  </a:cubicBezTo>
                  <a:cubicBezTo>
                    <a:pt x="70003" y="3034"/>
                    <a:pt x="66154" y="0"/>
                    <a:pt x="61359" y="0"/>
                  </a:cubicBez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1429550" y="2298050"/>
              <a:ext cx="2973325" cy="3159275"/>
            </a:xfrm>
            <a:custGeom>
              <a:avLst/>
              <a:gdLst/>
              <a:ahLst/>
              <a:cxnLst/>
              <a:rect l="l" t="t" r="r" b="b"/>
              <a:pathLst>
                <a:path w="118933" h="126371" extrusionOk="0">
                  <a:moveTo>
                    <a:pt x="3100" y="1"/>
                  </a:moveTo>
                  <a:cubicBezTo>
                    <a:pt x="1" y="17094"/>
                    <a:pt x="849" y="39471"/>
                    <a:pt x="5481" y="61457"/>
                  </a:cubicBezTo>
                  <a:cubicBezTo>
                    <a:pt x="10178" y="83769"/>
                    <a:pt x="18268" y="103014"/>
                    <a:pt x="27662" y="114268"/>
                  </a:cubicBezTo>
                  <a:cubicBezTo>
                    <a:pt x="34349" y="122293"/>
                    <a:pt x="41591" y="126370"/>
                    <a:pt x="49191" y="126370"/>
                  </a:cubicBezTo>
                  <a:lnTo>
                    <a:pt x="86117" y="126370"/>
                  </a:lnTo>
                  <a:cubicBezTo>
                    <a:pt x="88988" y="126370"/>
                    <a:pt x="92282" y="124282"/>
                    <a:pt x="94827" y="121738"/>
                  </a:cubicBezTo>
                  <a:cubicBezTo>
                    <a:pt x="97371" y="124282"/>
                    <a:pt x="100666" y="126370"/>
                    <a:pt x="103503" y="126370"/>
                  </a:cubicBezTo>
                  <a:lnTo>
                    <a:pt x="118933" y="126370"/>
                  </a:lnTo>
                  <a:lnTo>
                    <a:pt x="118933" y="120238"/>
                  </a:lnTo>
                  <a:lnTo>
                    <a:pt x="103503" y="120238"/>
                  </a:lnTo>
                  <a:cubicBezTo>
                    <a:pt x="103495" y="120238"/>
                    <a:pt x="103486" y="120238"/>
                    <a:pt x="103476" y="120238"/>
                  </a:cubicBezTo>
                  <a:cubicBezTo>
                    <a:pt x="102445" y="120238"/>
                    <a:pt x="99768" y="118422"/>
                    <a:pt x="97893" y="115964"/>
                  </a:cubicBezTo>
                  <a:lnTo>
                    <a:pt x="97893" y="109375"/>
                  </a:lnTo>
                  <a:lnTo>
                    <a:pt x="91760" y="109375"/>
                  </a:lnTo>
                  <a:lnTo>
                    <a:pt x="91760" y="115964"/>
                  </a:lnTo>
                  <a:cubicBezTo>
                    <a:pt x="89868" y="118444"/>
                    <a:pt x="87128" y="120270"/>
                    <a:pt x="86117" y="120270"/>
                  </a:cubicBezTo>
                  <a:lnTo>
                    <a:pt x="49191" y="120270"/>
                  </a:lnTo>
                  <a:cubicBezTo>
                    <a:pt x="43483" y="120270"/>
                    <a:pt x="37840" y="116910"/>
                    <a:pt x="32360" y="110354"/>
                  </a:cubicBezTo>
                  <a:cubicBezTo>
                    <a:pt x="23585" y="99850"/>
                    <a:pt x="15984" y="81550"/>
                    <a:pt x="11483" y="60184"/>
                  </a:cubicBezTo>
                  <a:cubicBezTo>
                    <a:pt x="7014" y="38982"/>
                    <a:pt x="6166" y="17420"/>
                    <a:pt x="9134" y="1110"/>
                  </a:cubicBezTo>
                  <a:lnTo>
                    <a:pt x="3100" y="1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4025275" y="1447500"/>
              <a:ext cx="2113800" cy="4009825"/>
            </a:xfrm>
            <a:custGeom>
              <a:avLst/>
              <a:gdLst/>
              <a:ahLst/>
              <a:cxnLst/>
              <a:rect l="l" t="t" r="r" b="b"/>
              <a:pathLst>
                <a:path w="84552" h="160393" extrusionOk="0">
                  <a:moveTo>
                    <a:pt x="19964" y="0"/>
                  </a:moveTo>
                  <a:cubicBezTo>
                    <a:pt x="15202" y="0"/>
                    <a:pt x="11352" y="3034"/>
                    <a:pt x="7927" y="5709"/>
                  </a:cubicBezTo>
                  <a:cubicBezTo>
                    <a:pt x="5155" y="7894"/>
                    <a:pt x="2545" y="9982"/>
                    <a:pt x="1" y="10112"/>
                  </a:cubicBezTo>
                  <a:lnTo>
                    <a:pt x="327" y="16212"/>
                  </a:lnTo>
                  <a:cubicBezTo>
                    <a:pt x="4828" y="15951"/>
                    <a:pt x="8482" y="13081"/>
                    <a:pt x="11711" y="10504"/>
                  </a:cubicBezTo>
                  <a:cubicBezTo>
                    <a:pt x="14614" y="8253"/>
                    <a:pt x="17322" y="6100"/>
                    <a:pt x="19964" y="6100"/>
                  </a:cubicBezTo>
                  <a:lnTo>
                    <a:pt x="53530" y="6100"/>
                  </a:lnTo>
                  <a:cubicBezTo>
                    <a:pt x="61587" y="6100"/>
                    <a:pt x="67850" y="10797"/>
                    <a:pt x="72156" y="20061"/>
                  </a:cubicBezTo>
                  <a:cubicBezTo>
                    <a:pt x="76266" y="28869"/>
                    <a:pt x="78451" y="41427"/>
                    <a:pt x="78451" y="56367"/>
                  </a:cubicBezTo>
                  <a:cubicBezTo>
                    <a:pt x="78451" y="78418"/>
                    <a:pt x="73754" y="103112"/>
                    <a:pt x="65893" y="122423"/>
                  </a:cubicBezTo>
                  <a:cubicBezTo>
                    <a:pt x="57673" y="142680"/>
                    <a:pt x="47006" y="154292"/>
                    <a:pt x="36633" y="154292"/>
                  </a:cubicBezTo>
                  <a:lnTo>
                    <a:pt x="21204" y="154292"/>
                  </a:lnTo>
                  <a:lnTo>
                    <a:pt x="21204" y="160392"/>
                  </a:lnTo>
                  <a:lnTo>
                    <a:pt x="36633" y="160392"/>
                  </a:lnTo>
                  <a:cubicBezTo>
                    <a:pt x="49811" y="160392"/>
                    <a:pt x="62207" y="147736"/>
                    <a:pt x="71569" y="124739"/>
                  </a:cubicBezTo>
                  <a:cubicBezTo>
                    <a:pt x="79691" y="104710"/>
                    <a:pt x="84551" y="79169"/>
                    <a:pt x="84551" y="56367"/>
                  </a:cubicBezTo>
                  <a:cubicBezTo>
                    <a:pt x="84551" y="40514"/>
                    <a:pt x="82203" y="27075"/>
                    <a:pt x="77701" y="17485"/>
                  </a:cubicBezTo>
                  <a:cubicBezTo>
                    <a:pt x="72384" y="6035"/>
                    <a:pt x="64001" y="0"/>
                    <a:pt x="53530" y="0"/>
                  </a:cubicBez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3417725" y="238025"/>
              <a:ext cx="1953150" cy="1921425"/>
            </a:xfrm>
            <a:custGeom>
              <a:avLst/>
              <a:gdLst/>
              <a:ahLst/>
              <a:cxnLst/>
              <a:rect l="l" t="t" r="r" b="b"/>
              <a:pathLst>
                <a:path w="78126" h="76857" extrusionOk="0">
                  <a:moveTo>
                    <a:pt x="40498" y="6131"/>
                  </a:moveTo>
                  <a:cubicBezTo>
                    <a:pt x="48888" y="6131"/>
                    <a:pt x="57374" y="12510"/>
                    <a:pt x="67883" y="20391"/>
                  </a:cubicBezTo>
                  <a:lnTo>
                    <a:pt x="67915" y="20391"/>
                  </a:lnTo>
                  <a:cubicBezTo>
                    <a:pt x="67915" y="20391"/>
                    <a:pt x="67883" y="20424"/>
                    <a:pt x="67883" y="20424"/>
                  </a:cubicBezTo>
                  <a:cubicBezTo>
                    <a:pt x="57374" y="28305"/>
                    <a:pt x="48888" y="34684"/>
                    <a:pt x="40498" y="34684"/>
                  </a:cubicBezTo>
                  <a:cubicBezTo>
                    <a:pt x="39720" y="34684"/>
                    <a:pt x="38943" y="34629"/>
                    <a:pt x="38166" y="34516"/>
                  </a:cubicBezTo>
                  <a:cubicBezTo>
                    <a:pt x="32816" y="33733"/>
                    <a:pt x="27402" y="30112"/>
                    <a:pt x="21628" y="23458"/>
                  </a:cubicBezTo>
                  <a:lnTo>
                    <a:pt x="39764" y="23458"/>
                  </a:lnTo>
                  <a:lnTo>
                    <a:pt x="39764" y="17358"/>
                  </a:lnTo>
                  <a:lnTo>
                    <a:pt x="21628" y="17358"/>
                  </a:lnTo>
                  <a:cubicBezTo>
                    <a:pt x="27402" y="10703"/>
                    <a:pt x="32816" y="7083"/>
                    <a:pt x="38166" y="6300"/>
                  </a:cubicBezTo>
                  <a:cubicBezTo>
                    <a:pt x="38943" y="6186"/>
                    <a:pt x="39720" y="6131"/>
                    <a:pt x="40498" y="6131"/>
                  </a:cubicBezTo>
                  <a:close/>
                  <a:moveTo>
                    <a:pt x="40503" y="0"/>
                  </a:moveTo>
                  <a:cubicBezTo>
                    <a:pt x="39440" y="0"/>
                    <a:pt x="38368" y="76"/>
                    <a:pt x="37285" y="232"/>
                  </a:cubicBezTo>
                  <a:cubicBezTo>
                    <a:pt x="30794" y="1178"/>
                    <a:pt x="24694" y="4897"/>
                    <a:pt x="18366" y="11812"/>
                  </a:cubicBezTo>
                  <a:lnTo>
                    <a:pt x="18366" y="9170"/>
                  </a:lnTo>
                  <a:cubicBezTo>
                    <a:pt x="18366" y="4114"/>
                    <a:pt x="14223" y="4"/>
                    <a:pt x="9167" y="4"/>
                  </a:cubicBezTo>
                  <a:lnTo>
                    <a:pt x="1" y="4"/>
                  </a:lnTo>
                  <a:lnTo>
                    <a:pt x="1" y="6137"/>
                  </a:lnTo>
                  <a:lnTo>
                    <a:pt x="9167" y="6137"/>
                  </a:lnTo>
                  <a:cubicBezTo>
                    <a:pt x="10863" y="6137"/>
                    <a:pt x="12233" y="7507"/>
                    <a:pt x="12233" y="9170"/>
                  </a:cubicBezTo>
                  <a:lnTo>
                    <a:pt x="12233" y="70756"/>
                  </a:lnTo>
                  <a:lnTo>
                    <a:pt x="3067" y="70756"/>
                  </a:lnTo>
                  <a:lnTo>
                    <a:pt x="3067" y="76856"/>
                  </a:lnTo>
                  <a:lnTo>
                    <a:pt x="27532" y="76856"/>
                  </a:lnTo>
                  <a:lnTo>
                    <a:pt x="27532" y="70756"/>
                  </a:lnTo>
                  <a:lnTo>
                    <a:pt x="18366" y="70756"/>
                  </a:lnTo>
                  <a:lnTo>
                    <a:pt x="18366" y="28970"/>
                  </a:lnTo>
                  <a:cubicBezTo>
                    <a:pt x="24694" y="35886"/>
                    <a:pt x="30794" y="39637"/>
                    <a:pt x="37285" y="40583"/>
                  </a:cubicBezTo>
                  <a:cubicBezTo>
                    <a:pt x="38362" y="40714"/>
                    <a:pt x="39438" y="40811"/>
                    <a:pt x="40515" y="40811"/>
                  </a:cubicBezTo>
                  <a:cubicBezTo>
                    <a:pt x="50953" y="40811"/>
                    <a:pt x="60576" y="33570"/>
                    <a:pt x="71569" y="25317"/>
                  </a:cubicBezTo>
                  <a:cubicBezTo>
                    <a:pt x="72645" y="24502"/>
                    <a:pt x="78125" y="20391"/>
                    <a:pt x="78125" y="20391"/>
                  </a:cubicBezTo>
                  <a:cubicBezTo>
                    <a:pt x="78125" y="20391"/>
                    <a:pt x="72645" y="16314"/>
                    <a:pt x="71569" y="15498"/>
                  </a:cubicBezTo>
                  <a:cubicBezTo>
                    <a:pt x="60556" y="7239"/>
                    <a:pt x="50941" y="0"/>
                    <a:pt x="40503" y="0"/>
                  </a:cubicBez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4564325" y="671950"/>
              <a:ext cx="153325" cy="152525"/>
            </a:xfrm>
            <a:custGeom>
              <a:avLst/>
              <a:gdLst/>
              <a:ahLst/>
              <a:cxnLst/>
              <a:rect l="l" t="t" r="r" b="b"/>
              <a:pathLst>
                <a:path w="6133" h="6101" extrusionOk="0">
                  <a:moveTo>
                    <a:pt x="0" y="1"/>
                  </a:moveTo>
                  <a:lnTo>
                    <a:pt x="0" y="6101"/>
                  </a:lnTo>
                  <a:lnTo>
                    <a:pt x="6133" y="6101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2965125" y="4998975"/>
              <a:ext cx="152525" cy="152525"/>
            </a:xfrm>
            <a:custGeom>
              <a:avLst/>
              <a:gdLst/>
              <a:ahLst/>
              <a:cxnLst/>
              <a:rect l="l" t="t" r="r" b="b"/>
              <a:pathLst>
                <a:path w="6101" h="6101" extrusionOk="0">
                  <a:moveTo>
                    <a:pt x="1" y="1"/>
                  </a:moveTo>
                  <a:lnTo>
                    <a:pt x="1" y="6101"/>
                  </a:lnTo>
                  <a:lnTo>
                    <a:pt x="6101" y="6101"/>
                  </a:lnTo>
                  <a:lnTo>
                    <a:pt x="6101" y="1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4904375" y="1753300"/>
              <a:ext cx="153350" cy="152525"/>
            </a:xfrm>
            <a:custGeom>
              <a:avLst/>
              <a:gdLst/>
              <a:ahLst/>
              <a:cxnLst/>
              <a:rect l="l" t="t" r="r" b="b"/>
              <a:pathLst>
                <a:path w="6134" h="6101" extrusionOk="0">
                  <a:moveTo>
                    <a:pt x="1" y="1"/>
                  </a:moveTo>
                  <a:lnTo>
                    <a:pt x="1" y="6101"/>
                  </a:lnTo>
                  <a:lnTo>
                    <a:pt x="6133" y="6101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2195300" y="4644250"/>
              <a:ext cx="616550" cy="507250"/>
            </a:xfrm>
            <a:custGeom>
              <a:avLst/>
              <a:gdLst/>
              <a:ahLst/>
              <a:cxnLst/>
              <a:rect l="l" t="t" r="r" b="b"/>
              <a:pathLst>
                <a:path w="24662" h="20290" extrusionOk="0">
                  <a:moveTo>
                    <a:pt x="5350" y="0"/>
                  </a:moveTo>
                  <a:lnTo>
                    <a:pt x="1" y="2969"/>
                  </a:lnTo>
                  <a:cubicBezTo>
                    <a:pt x="2839" y="8155"/>
                    <a:pt x="10374" y="20290"/>
                    <a:pt x="18561" y="20290"/>
                  </a:cubicBezTo>
                  <a:lnTo>
                    <a:pt x="24661" y="20290"/>
                  </a:lnTo>
                  <a:lnTo>
                    <a:pt x="24661" y="14190"/>
                  </a:lnTo>
                  <a:lnTo>
                    <a:pt x="18561" y="14190"/>
                  </a:lnTo>
                  <a:cubicBezTo>
                    <a:pt x="15397" y="14190"/>
                    <a:pt x="9852" y="8220"/>
                    <a:pt x="5350" y="0"/>
                  </a:cubicBez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5210200" y="1753300"/>
              <a:ext cx="656500" cy="1513600"/>
            </a:xfrm>
            <a:custGeom>
              <a:avLst/>
              <a:gdLst/>
              <a:ahLst/>
              <a:cxnLst/>
              <a:rect l="l" t="t" r="r" b="b"/>
              <a:pathLst>
                <a:path w="26260" h="60544" extrusionOk="0">
                  <a:moveTo>
                    <a:pt x="0" y="1"/>
                  </a:moveTo>
                  <a:lnTo>
                    <a:pt x="0" y="6101"/>
                  </a:lnTo>
                  <a:lnTo>
                    <a:pt x="6133" y="6101"/>
                  </a:lnTo>
                  <a:cubicBezTo>
                    <a:pt x="8155" y="6101"/>
                    <a:pt x="9786" y="6884"/>
                    <a:pt x="11319" y="8514"/>
                  </a:cubicBezTo>
                  <a:cubicBezTo>
                    <a:pt x="18496" y="16311"/>
                    <a:pt x="19377" y="40254"/>
                    <a:pt x="17778" y="60054"/>
                  </a:cubicBezTo>
                  <a:lnTo>
                    <a:pt x="23878" y="60543"/>
                  </a:lnTo>
                  <a:cubicBezTo>
                    <a:pt x="24922" y="47397"/>
                    <a:pt x="26259" y="15658"/>
                    <a:pt x="15821" y="4372"/>
                  </a:cubicBezTo>
                  <a:cubicBezTo>
                    <a:pt x="13113" y="1469"/>
                    <a:pt x="9884" y="1"/>
                    <a:pt x="6133" y="1"/>
                  </a:cubicBez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3876850" y="3376150"/>
              <a:ext cx="152525" cy="152525"/>
            </a:xfrm>
            <a:custGeom>
              <a:avLst/>
              <a:gdLst/>
              <a:ahLst/>
              <a:cxnLst/>
              <a:rect l="l" t="t" r="r" b="b"/>
              <a:pathLst>
                <a:path w="6101" h="6101" extrusionOk="0">
                  <a:moveTo>
                    <a:pt x="1" y="0"/>
                  </a:moveTo>
                  <a:lnTo>
                    <a:pt x="1" y="6100"/>
                  </a:lnTo>
                  <a:lnTo>
                    <a:pt x="6101" y="6100"/>
                  </a:lnTo>
                  <a:lnTo>
                    <a:pt x="6101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3571050" y="3376150"/>
              <a:ext cx="152525" cy="152525"/>
            </a:xfrm>
            <a:custGeom>
              <a:avLst/>
              <a:gdLst/>
              <a:ahLst/>
              <a:cxnLst/>
              <a:rect l="l" t="t" r="r" b="b"/>
              <a:pathLst>
                <a:path w="6101" h="6101" extrusionOk="0">
                  <a:moveTo>
                    <a:pt x="0" y="0"/>
                  </a:moveTo>
                  <a:lnTo>
                    <a:pt x="0" y="6100"/>
                  </a:lnTo>
                  <a:lnTo>
                    <a:pt x="6100" y="6100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38"/>
          <p:cNvGrpSpPr/>
          <p:nvPr/>
        </p:nvGrpSpPr>
        <p:grpSpPr>
          <a:xfrm>
            <a:off x="2465859" y="2836547"/>
            <a:ext cx="465553" cy="429184"/>
            <a:chOff x="1190625" y="441975"/>
            <a:chExt cx="5219200" cy="4811475"/>
          </a:xfrm>
        </p:grpSpPr>
        <p:sp>
          <p:nvSpPr>
            <p:cNvPr id="499" name="Google Shape;499;p38"/>
            <p:cNvSpPr/>
            <p:nvPr/>
          </p:nvSpPr>
          <p:spPr>
            <a:xfrm>
              <a:off x="2209975" y="1660350"/>
              <a:ext cx="606775" cy="1494825"/>
            </a:xfrm>
            <a:custGeom>
              <a:avLst/>
              <a:gdLst/>
              <a:ahLst/>
              <a:cxnLst/>
              <a:rect l="l" t="t" r="r" b="b"/>
              <a:pathLst>
                <a:path w="24271" h="59793" extrusionOk="0">
                  <a:moveTo>
                    <a:pt x="19768" y="0"/>
                  </a:moveTo>
                  <a:cubicBezTo>
                    <a:pt x="7014" y="13863"/>
                    <a:pt x="1" y="31804"/>
                    <a:pt x="1" y="50496"/>
                  </a:cubicBezTo>
                  <a:lnTo>
                    <a:pt x="1" y="59792"/>
                  </a:lnTo>
                  <a:lnTo>
                    <a:pt x="6101" y="59792"/>
                  </a:lnTo>
                  <a:lnTo>
                    <a:pt x="6101" y="50496"/>
                  </a:lnTo>
                  <a:cubicBezTo>
                    <a:pt x="6101" y="33338"/>
                    <a:pt x="12559" y="16865"/>
                    <a:pt x="24270" y="4143"/>
                  </a:cubicBezTo>
                  <a:lnTo>
                    <a:pt x="19768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2816725" y="441975"/>
              <a:ext cx="3593100" cy="4811475"/>
            </a:xfrm>
            <a:custGeom>
              <a:avLst/>
              <a:gdLst/>
              <a:ahLst/>
              <a:cxnLst/>
              <a:rect l="l" t="t" r="r" b="b"/>
              <a:pathLst>
                <a:path w="143724" h="192459" extrusionOk="0">
                  <a:moveTo>
                    <a:pt x="65827" y="1"/>
                  </a:moveTo>
                  <a:cubicBezTo>
                    <a:pt x="60771" y="1"/>
                    <a:pt x="56661" y="4111"/>
                    <a:pt x="56661" y="9167"/>
                  </a:cubicBezTo>
                  <a:lnTo>
                    <a:pt x="56661" y="24466"/>
                  </a:lnTo>
                  <a:lnTo>
                    <a:pt x="50496" y="24466"/>
                  </a:lnTo>
                  <a:cubicBezTo>
                    <a:pt x="31804" y="24466"/>
                    <a:pt x="13863" y="31479"/>
                    <a:pt x="0" y="44234"/>
                  </a:cubicBezTo>
                  <a:lnTo>
                    <a:pt x="4143" y="48735"/>
                  </a:lnTo>
                  <a:cubicBezTo>
                    <a:pt x="11580" y="41852"/>
                    <a:pt x="20355" y="36829"/>
                    <a:pt x="29782" y="33795"/>
                  </a:cubicBezTo>
                  <a:lnTo>
                    <a:pt x="29782" y="33795"/>
                  </a:lnTo>
                  <a:cubicBezTo>
                    <a:pt x="14320" y="46778"/>
                    <a:pt x="3914" y="71471"/>
                    <a:pt x="3914" y="99231"/>
                  </a:cubicBezTo>
                  <a:lnTo>
                    <a:pt x="3914" y="108527"/>
                  </a:lnTo>
                  <a:lnTo>
                    <a:pt x="10014" y="108527"/>
                  </a:lnTo>
                  <a:lnTo>
                    <a:pt x="10014" y="99231"/>
                  </a:lnTo>
                  <a:cubicBezTo>
                    <a:pt x="10014" y="81746"/>
                    <a:pt x="14385" y="64980"/>
                    <a:pt x="22345" y="52030"/>
                  </a:cubicBezTo>
                  <a:cubicBezTo>
                    <a:pt x="28705" y="41624"/>
                    <a:pt x="36795" y="34611"/>
                    <a:pt x="45472" y="31773"/>
                  </a:cubicBezTo>
                  <a:lnTo>
                    <a:pt x="45472" y="31773"/>
                  </a:lnTo>
                  <a:cubicBezTo>
                    <a:pt x="39829" y="46680"/>
                    <a:pt x="36208" y="65110"/>
                    <a:pt x="36208" y="99231"/>
                  </a:cubicBezTo>
                  <a:lnTo>
                    <a:pt x="36208" y="108527"/>
                  </a:lnTo>
                  <a:lnTo>
                    <a:pt x="42308" y="108527"/>
                  </a:lnTo>
                  <a:lnTo>
                    <a:pt x="42308" y="99231"/>
                  </a:lnTo>
                  <a:cubicBezTo>
                    <a:pt x="42308" y="63381"/>
                    <a:pt x="46353" y="45506"/>
                    <a:pt x="52518" y="30566"/>
                  </a:cubicBezTo>
                  <a:lnTo>
                    <a:pt x="66936" y="30566"/>
                  </a:lnTo>
                  <a:cubicBezTo>
                    <a:pt x="73101" y="45506"/>
                    <a:pt x="77146" y="63381"/>
                    <a:pt x="77146" y="99231"/>
                  </a:cubicBezTo>
                  <a:lnTo>
                    <a:pt x="77146" y="117693"/>
                  </a:lnTo>
                  <a:cubicBezTo>
                    <a:pt x="77146" y="153543"/>
                    <a:pt x="73101" y="171418"/>
                    <a:pt x="66936" y="186358"/>
                  </a:cubicBezTo>
                  <a:lnTo>
                    <a:pt x="52518" y="186358"/>
                  </a:lnTo>
                  <a:cubicBezTo>
                    <a:pt x="50430" y="181302"/>
                    <a:pt x="48832" y="176540"/>
                    <a:pt x="47527" y="171484"/>
                  </a:cubicBezTo>
                  <a:lnTo>
                    <a:pt x="41623" y="173017"/>
                  </a:lnTo>
                  <a:cubicBezTo>
                    <a:pt x="42765" y="177486"/>
                    <a:pt x="44135" y="181759"/>
                    <a:pt x="45864" y="186195"/>
                  </a:cubicBezTo>
                  <a:cubicBezTo>
                    <a:pt x="37513" y="185641"/>
                    <a:pt x="29391" y="183553"/>
                    <a:pt x="21757" y="179997"/>
                  </a:cubicBezTo>
                  <a:lnTo>
                    <a:pt x="19180" y="185543"/>
                  </a:lnTo>
                  <a:cubicBezTo>
                    <a:pt x="29032" y="190142"/>
                    <a:pt x="39568" y="192458"/>
                    <a:pt x="50496" y="192458"/>
                  </a:cubicBezTo>
                  <a:lnTo>
                    <a:pt x="68958" y="192458"/>
                  </a:lnTo>
                  <a:cubicBezTo>
                    <a:pt x="87650" y="192458"/>
                    <a:pt x="105591" y="185445"/>
                    <a:pt x="119454" y="172691"/>
                  </a:cubicBezTo>
                  <a:lnTo>
                    <a:pt x="115311" y="168189"/>
                  </a:lnTo>
                  <a:cubicBezTo>
                    <a:pt x="107841" y="175072"/>
                    <a:pt x="99099" y="180095"/>
                    <a:pt x="89672" y="183129"/>
                  </a:cubicBezTo>
                  <a:cubicBezTo>
                    <a:pt x="105134" y="170146"/>
                    <a:pt x="115540" y="145453"/>
                    <a:pt x="115540" y="117693"/>
                  </a:cubicBezTo>
                  <a:lnTo>
                    <a:pt x="115540" y="111528"/>
                  </a:lnTo>
                  <a:lnTo>
                    <a:pt x="109440" y="111528"/>
                  </a:lnTo>
                  <a:lnTo>
                    <a:pt x="109440" y="117693"/>
                  </a:lnTo>
                  <a:cubicBezTo>
                    <a:pt x="109440" y="135178"/>
                    <a:pt x="105069" y="151944"/>
                    <a:pt x="97109" y="164894"/>
                  </a:cubicBezTo>
                  <a:cubicBezTo>
                    <a:pt x="90748" y="175300"/>
                    <a:pt x="82659" y="182313"/>
                    <a:pt x="73982" y="185151"/>
                  </a:cubicBezTo>
                  <a:cubicBezTo>
                    <a:pt x="79625" y="170244"/>
                    <a:pt x="83246" y="151814"/>
                    <a:pt x="83246" y="117693"/>
                  </a:cubicBezTo>
                  <a:lnTo>
                    <a:pt x="83246" y="99231"/>
                  </a:lnTo>
                  <a:cubicBezTo>
                    <a:pt x="83246" y="65110"/>
                    <a:pt x="79625" y="46680"/>
                    <a:pt x="73982" y="31773"/>
                  </a:cubicBezTo>
                  <a:lnTo>
                    <a:pt x="73982" y="31773"/>
                  </a:lnTo>
                  <a:cubicBezTo>
                    <a:pt x="82659" y="34611"/>
                    <a:pt x="90748" y="41624"/>
                    <a:pt x="97109" y="52030"/>
                  </a:cubicBezTo>
                  <a:cubicBezTo>
                    <a:pt x="105069" y="64980"/>
                    <a:pt x="109440" y="81746"/>
                    <a:pt x="109440" y="99231"/>
                  </a:cubicBezTo>
                  <a:lnTo>
                    <a:pt x="109440" y="105396"/>
                  </a:lnTo>
                  <a:lnTo>
                    <a:pt x="115540" y="105396"/>
                  </a:lnTo>
                  <a:lnTo>
                    <a:pt x="115540" y="99231"/>
                  </a:lnTo>
                  <a:cubicBezTo>
                    <a:pt x="115540" y="71471"/>
                    <a:pt x="105101" y="46713"/>
                    <a:pt x="89639" y="33763"/>
                  </a:cubicBezTo>
                  <a:lnTo>
                    <a:pt x="89639" y="33763"/>
                  </a:lnTo>
                  <a:cubicBezTo>
                    <a:pt x="117399" y="42570"/>
                    <a:pt x="137623" y="68568"/>
                    <a:pt x="137623" y="99231"/>
                  </a:cubicBezTo>
                  <a:lnTo>
                    <a:pt x="137623" y="117693"/>
                  </a:lnTo>
                  <a:cubicBezTo>
                    <a:pt x="137623" y="134851"/>
                    <a:pt x="131164" y="151325"/>
                    <a:pt x="119454" y="164046"/>
                  </a:cubicBezTo>
                  <a:lnTo>
                    <a:pt x="123955" y="168189"/>
                  </a:lnTo>
                  <a:cubicBezTo>
                    <a:pt x="136710" y="154326"/>
                    <a:pt x="143723" y="136385"/>
                    <a:pt x="143723" y="117693"/>
                  </a:cubicBezTo>
                  <a:lnTo>
                    <a:pt x="143723" y="99231"/>
                  </a:lnTo>
                  <a:cubicBezTo>
                    <a:pt x="143723" y="79332"/>
                    <a:pt x="135927" y="60576"/>
                    <a:pt x="121770" y="46419"/>
                  </a:cubicBezTo>
                  <a:cubicBezTo>
                    <a:pt x="107613" y="32262"/>
                    <a:pt x="88857" y="24466"/>
                    <a:pt x="68958" y="24466"/>
                  </a:cubicBezTo>
                  <a:lnTo>
                    <a:pt x="62793" y="24466"/>
                  </a:lnTo>
                  <a:lnTo>
                    <a:pt x="62793" y="9167"/>
                  </a:lnTo>
                  <a:cubicBezTo>
                    <a:pt x="62793" y="7504"/>
                    <a:pt x="64163" y="6101"/>
                    <a:pt x="65827" y="6101"/>
                  </a:cubicBezTo>
                  <a:lnTo>
                    <a:pt x="78059" y="6101"/>
                  </a:lnTo>
                  <a:lnTo>
                    <a:pt x="78059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3063000" y="3919275"/>
              <a:ext cx="152525" cy="153325"/>
            </a:xfrm>
            <a:custGeom>
              <a:avLst/>
              <a:gdLst/>
              <a:ahLst/>
              <a:cxnLst/>
              <a:rect l="l" t="t" r="r" b="b"/>
              <a:pathLst>
                <a:path w="6101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00" y="6133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2145550" y="3613450"/>
              <a:ext cx="152525" cy="153350"/>
            </a:xfrm>
            <a:custGeom>
              <a:avLst/>
              <a:gdLst/>
              <a:ahLst/>
              <a:cxnLst/>
              <a:rect l="l" t="t" r="r" b="b"/>
              <a:pathLst>
                <a:path w="6101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01" y="6133"/>
                  </a:lnTo>
                  <a:lnTo>
                    <a:pt x="6101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2757175" y="3613450"/>
              <a:ext cx="152525" cy="153350"/>
            </a:xfrm>
            <a:custGeom>
              <a:avLst/>
              <a:gdLst/>
              <a:ahLst/>
              <a:cxnLst/>
              <a:rect l="l" t="t" r="r" b="b"/>
              <a:pathLst>
                <a:path w="6101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01" y="6133"/>
                  </a:lnTo>
                  <a:lnTo>
                    <a:pt x="6101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2451375" y="3919275"/>
              <a:ext cx="152525" cy="153325"/>
            </a:xfrm>
            <a:custGeom>
              <a:avLst/>
              <a:gdLst/>
              <a:ahLst/>
              <a:cxnLst/>
              <a:rect l="l" t="t" r="r" b="b"/>
              <a:pathLst>
                <a:path w="6101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00" y="6133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5775325" y="2170025"/>
              <a:ext cx="328675" cy="985150"/>
            </a:xfrm>
            <a:custGeom>
              <a:avLst/>
              <a:gdLst/>
              <a:ahLst/>
              <a:cxnLst/>
              <a:rect l="l" t="t" r="r" b="b"/>
              <a:pathLst>
                <a:path w="13147" h="39406" extrusionOk="0">
                  <a:moveTo>
                    <a:pt x="5383" y="0"/>
                  </a:moveTo>
                  <a:lnTo>
                    <a:pt x="1" y="2969"/>
                  </a:lnTo>
                  <a:cubicBezTo>
                    <a:pt x="4600" y="11254"/>
                    <a:pt x="7047" y="20649"/>
                    <a:pt x="7047" y="30109"/>
                  </a:cubicBezTo>
                  <a:lnTo>
                    <a:pt x="7047" y="39405"/>
                  </a:lnTo>
                  <a:lnTo>
                    <a:pt x="13147" y="39405"/>
                  </a:lnTo>
                  <a:lnTo>
                    <a:pt x="13147" y="30109"/>
                  </a:lnTo>
                  <a:cubicBezTo>
                    <a:pt x="13147" y="19605"/>
                    <a:pt x="10472" y="9199"/>
                    <a:pt x="5383" y="0"/>
                  </a:cubicBez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5951475" y="3307650"/>
              <a:ext cx="152525" cy="153325"/>
            </a:xfrm>
            <a:custGeom>
              <a:avLst/>
              <a:gdLst/>
              <a:ahLst/>
              <a:cxnLst/>
              <a:rect l="l" t="t" r="r" b="b"/>
              <a:pathLst>
                <a:path w="6101" h="6133" extrusionOk="0">
                  <a:moveTo>
                    <a:pt x="1" y="0"/>
                  </a:moveTo>
                  <a:lnTo>
                    <a:pt x="1" y="6133"/>
                  </a:lnTo>
                  <a:lnTo>
                    <a:pt x="6101" y="6133"/>
                  </a:lnTo>
                  <a:lnTo>
                    <a:pt x="6101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3368800" y="3613450"/>
              <a:ext cx="152525" cy="153350"/>
            </a:xfrm>
            <a:custGeom>
              <a:avLst/>
              <a:gdLst/>
              <a:ahLst/>
              <a:cxnLst/>
              <a:rect l="l" t="t" r="r" b="b"/>
              <a:pathLst>
                <a:path w="6101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01" y="6133"/>
                  </a:lnTo>
                  <a:lnTo>
                    <a:pt x="6101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4233225" y="1359425"/>
              <a:ext cx="153350" cy="152525"/>
            </a:xfrm>
            <a:custGeom>
              <a:avLst/>
              <a:gdLst/>
              <a:ahLst/>
              <a:cxnLst/>
              <a:rect l="l" t="t" r="r" b="b"/>
              <a:pathLst>
                <a:path w="6134" h="6101" extrusionOk="0">
                  <a:moveTo>
                    <a:pt x="1" y="0"/>
                  </a:moveTo>
                  <a:lnTo>
                    <a:pt x="1" y="6100"/>
                  </a:lnTo>
                  <a:lnTo>
                    <a:pt x="6133" y="6100"/>
                  </a:lnTo>
                  <a:lnTo>
                    <a:pt x="6133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4233225" y="1665225"/>
              <a:ext cx="153350" cy="611650"/>
            </a:xfrm>
            <a:custGeom>
              <a:avLst/>
              <a:gdLst/>
              <a:ahLst/>
              <a:cxnLst/>
              <a:rect l="l" t="t" r="r" b="b"/>
              <a:pathLst>
                <a:path w="6134" h="24466" extrusionOk="0">
                  <a:moveTo>
                    <a:pt x="1" y="1"/>
                  </a:moveTo>
                  <a:lnTo>
                    <a:pt x="1" y="24466"/>
                  </a:lnTo>
                  <a:lnTo>
                    <a:pt x="6133" y="24466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1190625" y="3307650"/>
              <a:ext cx="3285650" cy="1540500"/>
            </a:xfrm>
            <a:custGeom>
              <a:avLst/>
              <a:gdLst/>
              <a:ahLst/>
              <a:cxnLst/>
              <a:rect l="l" t="t" r="r" b="b"/>
              <a:pathLst>
                <a:path w="131426" h="61620" extrusionOk="0">
                  <a:moveTo>
                    <a:pt x="0" y="0"/>
                  </a:moveTo>
                  <a:lnTo>
                    <a:pt x="0" y="3066"/>
                  </a:lnTo>
                  <a:cubicBezTo>
                    <a:pt x="0" y="17452"/>
                    <a:pt x="5317" y="31315"/>
                    <a:pt x="14973" y="42080"/>
                  </a:cubicBezTo>
                  <a:lnTo>
                    <a:pt x="19539" y="38002"/>
                  </a:lnTo>
                  <a:cubicBezTo>
                    <a:pt x="11580" y="29130"/>
                    <a:pt x="6883" y="17908"/>
                    <a:pt x="6198" y="6133"/>
                  </a:cubicBezTo>
                  <a:lnTo>
                    <a:pt x="12330" y="6133"/>
                  </a:lnTo>
                  <a:cubicBezTo>
                    <a:pt x="13081" y="17289"/>
                    <a:pt x="17810" y="27727"/>
                    <a:pt x="25835" y="35784"/>
                  </a:cubicBezTo>
                  <a:cubicBezTo>
                    <a:pt x="34642" y="44559"/>
                    <a:pt x="46255" y="49387"/>
                    <a:pt x="58553" y="49387"/>
                  </a:cubicBezTo>
                  <a:lnTo>
                    <a:pt x="72840" y="49387"/>
                  </a:lnTo>
                  <a:cubicBezTo>
                    <a:pt x="85170" y="49387"/>
                    <a:pt x="96783" y="44559"/>
                    <a:pt x="105558" y="35784"/>
                  </a:cubicBezTo>
                  <a:cubicBezTo>
                    <a:pt x="113615" y="27727"/>
                    <a:pt x="118345" y="17289"/>
                    <a:pt x="119095" y="6133"/>
                  </a:cubicBezTo>
                  <a:lnTo>
                    <a:pt x="125228" y="6133"/>
                  </a:lnTo>
                  <a:cubicBezTo>
                    <a:pt x="123629" y="33631"/>
                    <a:pt x="100763" y="55519"/>
                    <a:pt x="72840" y="55519"/>
                  </a:cubicBezTo>
                  <a:lnTo>
                    <a:pt x="58553" y="55519"/>
                  </a:lnTo>
                  <a:cubicBezTo>
                    <a:pt x="45700" y="55519"/>
                    <a:pt x="33272" y="50757"/>
                    <a:pt x="23617" y="42080"/>
                  </a:cubicBezTo>
                  <a:lnTo>
                    <a:pt x="19539" y="46647"/>
                  </a:lnTo>
                  <a:cubicBezTo>
                    <a:pt x="30336" y="56302"/>
                    <a:pt x="44167" y="61619"/>
                    <a:pt x="58553" y="61619"/>
                  </a:cubicBezTo>
                  <a:lnTo>
                    <a:pt x="72840" y="61619"/>
                  </a:lnTo>
                  <a:cubicBezTo>
                    <a:pt x="105134" y="61619"/>
                    <a:pt x="131425" y="35360"/>
                    <a:pt x="131425" y="3066"/>
                  </a:cubicBezTo>
                  <a:lnTo>
                    <a:pt x="131425" y="0"/>
                  </a:lnTo>
                  <a:lnTo>
                    <a:pt x="68763" y="0"/>
                  </a:lnTo>
                  <a:lnTo>
                    <a:pt x="68763" y="6133"/>
                  </a:lnTo>
                  <a:lnTo>
                    <a:pt x="112963" y="6133"/>
                  </a:lnTo>
                  <a:cubicBezTo>
                    <a:pt x="111397" y="26879"/>
                    <a:pt x="94010" y="43287"/>
                    <a:pt x="72840" y="43287"/>
                  </a:cubicBezTo>
                  <a:lnTo>
                    <a:pt x="58553" y="43287"/>
                  </a:lnTo>
                  <a:cubicBezTo>
                    <a:pt x="37415" y="43287"/>
                    <a:pt x="20029" y="26879"/>
                    <a:pt x="18463" y="6133"/>
                  </a:cubicBezTo>
                  <a:lnTo>
                    <a:pt x="62663" y="6133"/>
                  </a:lnTo>
                  <a:lnTo>
                    <a:pt x="62663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2515800" y="3001825"/>
              <a:ext cx="152525" cy="153350"/>
            </a:xfrm>
            <a:custGeom>
              <a:avLst/>
              <a:gdLst/>
              <a:ahLst/>
              <a:cxnLst/>
              <a:rect l="l" t="t" r="r" b="b"/>
              <a:pathLst>
                <a:path w="6101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00" y="6133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8"/>
          <p:cNvGrpSpPr/>
          <p:nvPr/>
        </p:nvGrpSpPr>
        <p:grpSpPr>
          <a:xfrm>
            <a:off x="7073640" y="721656"/>
            <a:ext cx="534111" cy="651836"/>
            <a:chOff x="1697850" y="237975"/>
            <a:chExt cx="4204725" cy="5219350"/>
          </a:xfrm>
        </p:grpSpPr>
        <p:sp>
          <p:nvSpPr>
            <p:cNvPr id="513" name="Google Shape;513;p38"/>
            <p:cNvSpPr/>
            <p:nvPr/>
          </p:nvSpPr>
          <p:spPr>
            <a:xfrm>
              <a:off x="5211000" y="1988975"/>
              <a:ext cx="152525" cy="152525"/>
            </a:xfrm>
            <a:custGeom>
              <a:avLst/>
              <a:gdLst/>
              <a:ahLst/>
              <a:cxnLst/>
              <a:rect l="l" t="t" r="r" b="b"/>
              <a:pathLst>
                <a:path w="6101" h="6101" extrusionOk="0">
                  <a:moveTo>
                    <a:pt x="1" y="1"/>
                  </a:moveTo>
                  <a:lnTo>
                    <a:pt x="1" y="6101"/>
                  </a:lnTo>
                  <a:lnTo>
                    <a:pt x="6101" y="6101"/>
                  </a:lnTo>
                  <a:lnTo>
                    <a:pt x="6101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2934150" y="564300"/>
              <a:ext cx="211225" cy="211250"/>
            </a:xfrm>
            <a:custGeom>
              <a:avLst/>
              <a:gdLst/>
              <a:ahLst/>
              <a:cxnLst/>
              <a:rect l="l" t="t" r="r" b="b"/>
              <a:pathLst>
                <a:path w="8449" h="8450" extrusionOk="0">
                  <a:moveTo>
                    <a:pt x="3295" y="1"/>
                  </a:moveTo>
                  <a:lnTo>
                    <a:pt x="0" y="5155"/>
                  </a:lnTo>
                  <a:lnTo>
                    <a:pt x="5154" y="8449"/>
                  </a:lnTo>
                  <a:lnTo>
                    <a:pt x="8449" y="3296"/>
                  </a:lnTo>
                  <a:lnTo>
                    <a:pt x="3295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4733125" y="3459325"/>
              <a:ext cx="152525" cy="152525"/>
            </a:xfrm>
            <a:custGeom>
              <a:avLst/>
              <a:gdLst/>
              <a:ahLst/>
              <a:cxnLst/>
              <a:rect l="l" t="t" r="r" b="b"/>
              <a:pathLst>
                <a:path w="6101" h="6101" extrusionOk="0">
                  <a:moveTo>
                    <a:pt x="1" y="0"/>
                  </a:moveTo>
                  <a:lnTo>
                    <a:pt x="1" y="6100"/>
                  </a:lnTo>
                  <a:lnTo>
                    <a:pt x="6101" y="6100"/>
                  </a:lnTo>
                  <a:lnTo>
                    <a:pt x="6101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4456675" y="566750"/>
              <a:ext cx="211250" cy="211250"/>
            </a:xfrm>
            <a:custGeom>
              <a:avLst/>
              <a:gdLst/>
              <a:ahLst/>
              <a:cxnLst/>
              <a:rect l="l" t="t" r="r" b="b"/>
              <a:pathLst>
                <a:path w="8450" h="8450" extrusionOk="0">
                  <a:moveTo>
                    <a:pt x="5154" y="1"/>
                  </a:moveTo>
                  <a:lnTo>
                    <a:pt x="1" y="3295"/>
                  </a:lnTo>
                  <a:lnTo>
                    <a:pt x="3295" y="8449"/>
                  </a:lnTo>
                  <a:lnTo>
                    <a:pt x="8449" y="5122"/>
                  </a:lnTo>
                  <a:lnTo>
                    <a:pt x="5154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5363500" y="2141475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3345150" y="4762500"/>
              <a:ext cx="153350" cy="152500"/>
            </a:xfrm>
            <a:custGeom>
              <a:avLst/>
              <a:gdLst/>
              <a:ahLst/>
              <a:cxnLst/>
              <a:rect l="l" t="t" r="r" b="b"/>
              <a:pathLst>
                <a:path w="6134" h="6100" extrusionOk="0">
                  <a:moveTo>
                    <a:pt x="1" y="0"/>
                  </a:moveTo>
                  <a:lnTo>
                    <a:pt x="1" y="6100"/>
                  </a:lnTo>
                  <a:lnTo>
                    <a:pt x="6133" y="6100"/>
                  </a:lnTo>
                  <a:lnTo>
                    <a:pt x="6133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3498475" y="4914975"/>
              <a:ext cx="152525" cy="153350"/>
            </a:xfrm>
            <a:custGeom>
              <a:avLst/>
              <a:gdLst/>
              <a:ahLst/>
              <a:cxnLst/>
              <a:rect l="l" t="t" r="r" b="b"/>
              <a:pathLst>
                <a:path w="6101" h="6134" extrusionOk="0">
                  <a:moveTo>
                    <a:pt x="0" y="1"/>
                  </a:moveTo>
                  <a:lnTo>
                    <a:pt x="0" y="6133"/>
                  </a:lnTo>
                  <a:lnTo>
                    <a:pt x="6100" y="6133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2079500" y="2600600"/>
              <a:ext cx="153350" cy="152525"/>
            </a:xfrm>
            <a:custGeom>
              <a:avLst/>
              <a:gdLst/>
              <a:ahLst/>
              <a:cxnLst/>
              <a:rect l="l" t="t" r="r" b="b"/>
              <a:pathLst>
                <a:path w="6134" h="6101" extrusionOk="0">
                  <a:moveTo>
                    <a:pt x="1" y="1"/>
                  </a:moveTo>
                  <a:lnTo>
                    <a:pt x="1" y="6101"/>
                  </a:lnTo>
                  <a:lnTo>
                    <a:pt x="6133" y="6101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2714775" y="3688475"/>
              <a:ext cx="152525" cy="153350"/>
            </a:xfrm>
            <a:custGeom>
              <a:avLst/>
              <a:gdLst/>
              <a:ahLst/>
              <a:cxnLst/>
              <a:rect l="l" t="t" r="r" b="b"/>
              <a:pathLst>
                <a:path w="6101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00" y="6133"/>
                  </a:lnTo>
                  <a:lnTo>
                    <a:pt x="6100" y="1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4098675" y="2447300"/>
              <a:ext cx="152525" cy="153325"/>
            </a:xfrm>
            <a:custGeom>
              <a:avLst/>
              <a:gdLst/>
              <a:ahLst/>
              <a:cxnLst/>
              <a:rect l="l" t="t" r="r" b="b"/>
              <a:pathLst>
                <a:path w="6101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00" y="6133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3915175" y="1943325"/>
              <a:ext cx="336025" cy="351500"/>
            </a:xfrm>
            <a:custGeom>
              <a:avLst/>
              <a:gdLst/>
              <a:ahLst/>
              <a:cxnLst/>
              <a:rect l="l" t="t" r="r" b="b"/>
              <a:pathLst>
                <a:path w="13441" h="14060" extrusionOk="0">
                  <a:moveTo>
                    <a:pt x="2023" y="0"/>
                  </a:moveTo>
                  <a:lnTo>
                    <a:pt x="1" y="5774"/>
                  </a:lnTo>
                  <a:cubicBezTo>
                    <a:pt x="7340" y="8318"/>
                    <a:pt x="7340" y="12624"/>
                    <a:pt x="7340" y="14059"/>
                  </a:cubicBezTo>
                  <a:lnTo>
                    <a:pt x="13440" y="14059"/>
                  </a:lnTo>
                  <a:cubicBezTo>
                    <a:pt x="13440" y="7535"/>
                    <a:pt x="9395" y="2577"/>
                    <a:pt x="2023" y="0"/>
                  </a:cubicBez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1697850" y="1613850"/>
              <a:ext cx="4204725" cy="3843475"/>
            </a:xfrm>
            <a:custGeom>
              <a:avLst/>
              <a:gdLst/>
              <a:ahLst/>
              <a:cxnLst/>
              <a:rect l="l" t="t" r="r" b="b"/>
              <a:pathLst>
                <a:path w="168189" h="153739" extrusionOk="0">
                  <a:moveTo>
                    <a:pt x="33338" y="1"/>
                  </a:moveTo>
                  <a:cubicBezTo>
                    <a:pt x="14940" y="1"/>
                    <a:pt x="1" y="14973"/>
                    <a:pt x="1" y="33338"/>
                  </a:cubicBezTo>
                  <a:cubicBezTo>
                    <a:pt x="1" y="49616"/>
                    <a:pt x="11711" y="63185"/>
                    <a:pt x="27140" y="66089"/>
                  </a:cubicBezTo>
                  <a:cubicBezTo>
                    <a:pt x="25966" y="69546"/>
                    <a:pt x="25379" y="73167"/>
                    <a:pt x="25379" y="76886"/>
                  </a:cubicBezTo>
                  <a:cubicBezTo>
                    <a:pt x="25379" y="93163"/>
                    <a:pt x="37089" y="106733"/>
                    <a:pt x="52551" y="109636"/>
                  </a:cubicBezTo>
                  <a:cubicBezTo>
                    <a:pt x="51344" y="113061"/>
                    <a:pt x="50757" y="116682"/>
                    <a:pt x="50757" y="120401"/>
                  </a:cubicBezTo>
                  <a:cubicBezTo>
                    <a:pt x="50757" y="138798"/>
                    <a:pt x="65697" y="153738"/>
                    <a:pt x="84095" y="153738"/>
                  </a:cubicBezTo>
                  <a:cubicBezTo>
                    <a:pt x="91760" y="153738"/>
                    <a:pt x="99230" y="151063"/>
                    <a:pt x="105167" y="146236"/>
                  </a:cubicBezTo>
                  <a:lnTo>
                    <a:pt x="101285" y="141506"/>
                  </a:lnTo>
                  <a:cubicBezTo>
                    <a:pt x="96457" y="145453"/>
                    <a:pt x="90358" y="147606"/>
                    <a:pt x="84095" y="147606"/>
                  </a:cubicBezTo>
                  <a:cubicBezTo>
                    <a:pt x="69089" y="147606"/>
                    <a:pt x="56890" y="135406"/>
                    <a:pt x="56890" y="120401"/>
                  </a:cubicBezTo>
                  <a:cubicBezTo>
                    <a:pt x="56890" y="116845"/>
                    <a:pt x="57542" y="113453"/>
                    <a:pt x="58847" y="110223"/>
                  </a:cubicBezTo>
                  <a:cubicBezTo>
                    <a:pt x="66023" y="110191"/>
                    <a:pt x="72841" y="107907"/>
                    <a:pt x="78582" y="103667"/>
                  </a:cubicBezTo>
                  <a:lnTo>
                    <a:pt x="74928" y="98741"/>
                  </a:lnTo>
                  <a:cubicBezTo>
                    <a:pt x="70199" y="102231"/>
                    <a:pt x="64588" y="104091"/>
                    <a:pt x="58716" y="104091"/>
                  </a:cubicBezTo>
                  <a:cubicBezTo>
                    <a:pt x="43711" y="104091"/>
                    <a:pt x="31479" y="91891"/>
                    <a:pt x="31479" y="76886"/>
                  </a:cubicBezTo>
                  <a:cubicBezTo>
                    <a:pt x="31479" y="73330"/>
                    <a:pt x="32164" y="69905"/>
                    <a:pt x="33469" y="66676"/>
                  </a:cubicBezTo>
                  <a:cubicBezTo>
                    <a:pt x="43287" y="66643"/>
                    <a:pt x="52453" y="62337"/>
                    <a:pt x="58716" y="54933"/>
                  </a:cubicBezTo>
                  <a:cubicBezTo>
                    <a:pt x="64849" y="62109"/>
                    <a:pt x="73950" y="66676"/>
                    <a:pt x="84095" y="66676"/>
                  </a:cubicBezTo>
                  <a:cubicBezTo>
                    <a:pt x="92445" y="66676"/>
                    <a:pt x="100405" y="63577"/>
                    <a:pt x="106570" y="57966"/>
                  </a:cubicBezTo>
                  <a:cubicBezTo>
                    <a:pt x="112670" y="52388"/>
                    <a:pt x="116486" y="44820"/>
                    <a:pt x="117269" y="36600"/>
                  </a:cubicBezTo>
                  <a:lnTo>
                    <a:pt x="111169" y="36013"/>
                  </a:lnTo>
                  <a:cubicBezTo>
                    <a:pt x="109832" y="50007"/>
                    <a:pt x="98186" y="60576"/>
                    <a:pt x="84095" y="60576"/>
                  </a:cubicBezTo>
                  <a:cubicBezTo>
                    <a:pt x="69089" y="60576"/>
                    <a:pt x="56890" y="48343"/>
                    <a:pt x="56890" y="33338"/>
                  </a:cubicBezTo>
                  <a:cubicBezTo>
                    <a:pt x="56890" y="18333"/>
                    <a:pt x="69089" y="6133"/>
                    <a:pt x="84095" y="6133"/>
                  </a:cubicBezTo>
                  <a:cubicBezTo>
                    <a:pt x="98186" y="6133"/>
                    <a:pt x="109832" y="16669"/>
                    <a:pt x="111169" y="30696"/>
                  </a:cubicBezTo>
                  <a:lnTo>
                    <a:pt x="117269" y="30076"/>
                  </a:lnTo>
                  <a:cubicBezTo>
                    <a:pt x="116812" y="25444"/>
                    <a:pt x="115410" y="20975"/>
                    <a:pt x="113126" y="16963"/>
                  </a:cubicBezTo>
                  <a:cubicBezTo>
                    <a:pt x="118280" y="10145"/>
                    <a:pt x="126272" y="6133"/>
                    <a:pt x="134851" y="6133"/>
                  </a:cubicBezTo>
                  <a:cubicBezTo>
                    <a:pt x="149889" y="6133"/>
                    <a:pt x="162089" y="18333"/>
                    <a:pt x="162089" y="33338"/>
                  </a:cubicBezTo>
                  <a:cubicBezTo>
                    <a:pt x="162089" y="48343"/>
                    <a:pt x="149889" y="60576"/>
                    <a:pt x="134851" y="60576"/>
                  </a:cubicBezTo>
                  <a:cubicBezTo>
                    <a:pt x="128588" y="60576"/>
                    <a:pt x="122684" y="58488"/>
                    <a:pt x="117791" y="54541"/>
                  </a:cubicBezTo>
                  <a:lnTo>
                    <a:pt x="113974" y="59304"/>
                  </a:lnTo>
                  <a:cubicBezTo>
                    <a:pt x="119813" y="64034"/>
                    <a:pt x="127185" y="66643"/>
                    <a:pt x="134721" y="66676"/>
                  </a:cubicBezTo>
                  <a:cubicBezTo>
                    <a:pt x="136025" y="69905"/>
                    <a:pt x="136710" y="73330"/>
                    <a:pt x="136710" y="76886"/>
                  </a:cubicBezTo>
                  <a:cubicBezTo>
                    <a:pt x="136710" y="91891"/>
                    <a:pt x="124478" y="104091"/>
                    <a:pt x="109473" y="104091"/>
                  </a:cubicBezTo>
                  <a:cubicBezTo>
                    <a:pt x="101709" y="104091"/>
                    <a:pt x="94305" y="100763"/>
                    <a:pt x="89151" y="94990"/>
                  </a:cubicBezTo>
                  <a:cubicBezTo>
                    <a:pt x="83964" y="89151"/>
                    <a:pt x="81550" y="81387"/>
                    <a:pt x="82464" y="73656"/>
                  </a:cubicBezTo>
                  <a:lnTo>
                    <a:pt x="76364" y="72939"/>
                  </a:lnTo>
                  <a:lnTo>
                    <a:pt x="76364" y="72939"/>
                  </a:lnTo>
                  <a:cubicBezTo>
                    <a:pt x="75255" y="82398"/>
                    <a:pt x="78256" y="91923"/>
                    <a:pt x="84584" y="99035"/>
                  </a:cubicBezTo>
                  <a:cubicBezTo>
                    <a:pt x="90847" y="106113"/>
                    <a:pt x="99883" y="110158"/>
                    <a:pt x="109342" y="110223"/>
                  </a:cubicBezTo>
                  <a:cubicBezTo>
                    <a:pt x="110647" y="113453"/>
                    <a:pt x="111300" y="116845"/>
                    <a:pt x="111300" y="120401"/>
                  </a:cubicBezTo>
                  <a:cubicBezTo>
                    <a:pt x="111300" y="126664"/>
                    <a:pt x="109147" y="132764"/>
                    <a:pt x="105200" y="137624"/>
                  </a:cubicBezTo>
                  <a:lnTo>
                    <a:pt x="109930" y="141473"/>
                  </a:lnTo>
                  <a:cubicBezTo>
                    <a:pt x="114757" y="135536"/>
                    <a:pt x="117432" y="128066"/>
                    <a:pt x="117432" y="120401"/>
                  </a:cubicBezTo>
                  <a:cubicBezTo>
                    <a:pt x="117432" y="116682"/>
                    <a:pt x="116845" y="113061"/>
                    <a:pt x="115638" y="109636"/>
                  </a:cubicBezTo>
                  <a:cubicBezTo>
                    <a:pt x="131100" y="106733"/>
                    <a:pt x="142810" y="93163"/>
                    <a:pt x="142810" y="76886"/>
                  </a:cubicBezTo>
                  <a:cubicBezTo>
                    <a:pt x="142810" y="73167"/>
                    <a:pt x="142223" y="69546"/>
                    <a:pt x="141049" y="66089"/>
                  </a:cubicBezTo>
                  <a:cubicBezTo>
                    <a:pt x="156478" y="63185"/>
                    <a:pt x="168189" y="49616"/>
                    <a:pt x="168189" y="33338"/>
                  </a:cubicBezTo>
                  <a:cubicBezTo>
                    <a:pt x="168189" y="14973"/>
                    <a:pt x="153249" y="1"/>
                    <a:pt x="134851" y="1"/>
                  </a:cubicBezTo>
                  <a:cubicBezTo>
                    <a:pt x="125000" y="1"/>
                    <a:pt x="115768" y="4339"/>
                    <a:pt x="109473" y="11744"/>
                  </a:cubicBezTo>
                  <a:cubicBezTo>
                    <a:pt x="108559" y="10667"/>
                    <a:pt x="107613" y="9656"/>
                    <a:pt x="106570" y="8710"/>
                  </a:cubicBezTo>
                  <a:cubicBezTo>
                    <a:pt x="100405" y="3100"/>
                    <a:pt x="92445" y="1"/>
                    <a:pt x="84095" y="1"/>
                  </a:cubicBezTo>
                  <a:cubicBezTo>
                    <a:pt x="65697" y="1"/>
                    <a:pt x="50757" y="14973"/>
                    <a:pt x="50757" y="33338"/>
                  </a:cubicBezTo>
                  <a:cubicBezTo>
                    <a:pt x="50757" y="39308"/>
                    <a:pt x="52323" y="44886"/>
                    <a:pt x="55063" y="49713"/>
                  </a:cubicBezTo>
                  <a:cubicBezTo>
                    <a:pt x="49942" y="56531"/>
                    <a:pt x="41950" y="60576"/>
                    <a:pt x="33338" y="60576"/>
                  </a:cubicBezTo>
                  <a:cubicBezTo>
                    <a:pt x="18300" y="60576"/>
                    <a:pt x="6100" y="48343"/>
                    <a:pt x="6100" y="33338"/>
                  </a:cubicBezTo>
                  <a:cubicBezTo>
                    <a:pt x="6100" y="18333"/>
                    <a:pt x="18300" y="6133"/>
                    <a:pt x="33338" y="6133"/>
                  </a:cubicBezTo>
                  <a:cubicBezTo>
                    <a:pt x="39503" y="6133"/>
                    <a:pt x="45310" y="8123"/>
                    <a:pt x="50137" y="11940"/>
                  </a:cubicBezTo>
                  <a:lnTo>
                    <a:pt x="53921" y="7144"/>
                  </a:lnTo>
                  <a:cubicBezTo>
                    <a:pt x="48017" y="2480"/>
                    <a:pt x="40873" y="1"/>
                    <a:pt x="33338" y="1"/>
                  </a:cubicBez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418750" y="237975"/>
              <a:ext cx="2762925" cy="1223400"/>
            </a:xfrm>
            <a:custGeom>
              <a:avLst/>
              <a:gdLst/>
              <a:ahLst/>
              <a:cxnLst/>
              <a:rect l="l" t="t" r="r" b="b"/>
              <a:pathLst>
                <a:path w="110517" h="48936" extrusionOk="0">
                  <a:moveTo>
                    <a:pt x="86533" y="6110"/>
                  </a:moveTo>
                  <a:cubicBezTo>
                    <a:pt x="91119" y="6110"/>
                    <a:pt x="96190" y="6484"/>
                    <a:pt x="101677" y="6889"/>
                  </a:cubicBezTo>
                  <a:cubicBezTo>
                    <a:pt x="101774" y="6889"/>
                    <a:pt x="101840" y="6889"/>
                    <a:pt x="101905" y="6921"/>
                  </a:cubicBezTo>
                  <a:cubicBezTo>
                    <a:pt x="101872" y="6987"/>
                    <a:pt x="101840" y="7052"/>
                    <a:pt x="101840" y="7117"/>
                  </a:cubicBezTo>
                  <a:cubicBezTo>
                    <a:pt x="96588" y="21274"/>
                    <a:pt x="92413" y="32430"/>
                    <a:pt x="83507" y="36475"/>
                  </a:cubicBezTo>
                  <a:cubicBezTo>
                    <a:pt x="81033" y="37597"/>
                    <a:pt x="78175" y="38161"/>
                    <a:pt x="74899" y="38161"/>
                  </a:cubicBezTo>
                  <a:cubicBezTo>
                    <a:pt x="71222" y="38161"/>
                    <a:pt x="67018" y="37450"/>
                    <a:pt x="62239" y="36018"/>
                  </a:cubicBezTo>
                  <a:lnTo>
                    <a:pt x="79626" y="24862"/>
                  </a:lnTo>
                  <a:lnTo>
                    <a:pt x="76298" y="19708"/>
                  </a:lnTo>
                  <a:lnTo>
                    <a:pt x="58945" y="30864"/>
                  </a:lnTo>
                  <a:cubicBezTo>
                    <a:pt x="60249" y="21535"/>
                    <a:pt x="62989" y="15109"/>
                    <a:pt x="67328" y="11325"/>
                  </a:cubicBezTo>
                  <a:cubicBezTo>
                    <a:pt x="72031" y="7244"/>
                    <a:pt x="78549" y="6110"/>
                    <a:pt x="86533" y="6110"/>
                  </a:cubicBezTo>
                  <a:close/>
                  <a:moveTo>
                    <a:pt x="23861" y="0"/>
                  </a:moveTo>
                  <a:cubicBezTo>
                    <a:pt x="19016" y="0"/>
                    <a:pt x="13828" y="385"/>
                    <a:pt x="8384" y="789"/>
                  </a:cubicBezTo>
                  <a:cubicBezTo>
                    <a:pt x="6981" y="887"/>
                    <a:pt x="1" y="1376"/>
                    <a:pt x="1" y="1376"/>
                  </a:cubicBezTo>
                  <a:cubicBezTo>
                    <a:pt x="1" y="1376"/>
                    <a:pt x="2447" y="7900"/>
                    <a:pt x="2936" y="9237"/>
                  </a:cubicBezTo>
                  <a:cubicBezTo>
                    <a:pt x="5611" y="16349"/>
                    <a:pt x="8090" y="23068"/>
                    <a:pt x="11189" y="28646"/>
                  </a:cubicBezTo>
                  <a:lnTo>
                    <a:pt x="16539" y="25645"/>
                  </a:lnTo>
                  <a:cubicBezTo>
                    <a:pt x="13668" y="20524"/>
                    <a:pt x="11254" y="14000"/>
                    <a:pt x="8677" y="7085"/>
                  </a:cubicBezTo>
                  <a:cubicBezTo>
                    <a:pt x="8645" y="7019"/>
                    <a:pt x="8645" y="6954"/>
                    <a:pt x="8612" y="6921"/>
                  </a:cubicBezTo>
                  <a:cubicBezTo>
                    <a:pt x="8677" y="6889"/>
                    <a:pt x="8743" y="6889"/>
                    <a:pt x="8841" y="6889"/>
                  </a:cubicBezTo>
                  <a:cubicBezTo>
                    <a:pt x="14328" y="6484"/>
                    <a:pt x="19398" y="6110"/>
                    <a:pt x="23983" y="6110"/>
                  </a:cubicBezTo>
                  <a:cubicBezTo>
                    <a:pt x="31963" y="6110"/>
                    <a:pt x="38474" y="7244"/>
                    <a:pt x="43157" y="11325"/>
                  </a:cubicBezTo>
                  <a:cubicBezTo>
                    <a:pt x="47528" y="15109"/>
                    <a:pt x="50268" y="21535"/>
                    <a:pt x="51573" y="30864"/>
                  </a:cubicBezTo>
                  <a:lnTo>
                    <a:pt x="34219" y="19708"/>
                  </a:lnTo>
                  <a:lnTo>
                    <a:pt x="30892" y="24862"/>
                  </a:lnTo>
                  <a:lnTo>
                    <a:pt x="48278" y="36018"/>
                  </a:lnTo>
                  <a:cubicBezTo>
                    <a:pt x="43223" y="37521"/>
                    <a:pt x="39053" y="38156"/>
                    <a:pt x="35571" y="38156"/>
                  </a:cubicBezTo>
                  <a:cubicBezTo>
                    <a:pt x="27190" y="38156"/>
                    <a:pt x="22795" y="34477"/>
                    <a:pt x="19638" y="30375"/>
                  </a:cubicBezTo>
                  <a:lnTo>
                    <a:pt x="14777" y="34159"/>
                  </a:lnTo>
                  <a:cubicBezTo>
                    <a:pt x="20074" y="40942"/>
                    <a:pt x="26767" y="44298"/>
                    <a:pt x="35513" y="44298"/>
                  </a:cubicBezTo>
                  <a:cubicBezTo>
                    <a:pt x="40395" y="44298"/>
                    <a:pt x="45917" y="43252"/>
                    <a:pt x="52192" y="41172"/>
                  </a:cubicBezTo>
                  <a:lnTo>
                    <a:pt x="52192" y="48936"/>
                  </a:lnTo>
                  <a:lnTo>
                    <a:pt x="58325" y="48936"/>
                  </a:lnTo>
                  <a:lnTo>
                    <a:pt x="58325" y="41172"/>
                  </a:lnTo>
                  <a:cubicBezTo>
                    <a:pt x="64620" y="43260"/>
                    <a:pt x="70101" y="44304"/>
                    <a:pt x="74928" y="44304"/>
                  </a:cubicBezTo>
                  <a:cubicBezTo>
                    <a:pt x="79071" y="44304"/>
                    <a:pt x="82724" y="43554"/>
                    <a:pt x="86019" y="42053"/>
                  </a:cubicBezTo>
                  <a:cubicBezTo>
                    <a:pt x="97273" y="36964"/>
                    <a:pt x="102035" y="24112"/>
                    <a:pt x="107548" y="9237"/>
                  </a:cubicBezTo>
                  <a:cubicBezTo>
                    <a:pt x="108038" y="7933"/>
                    <a:pt x="110517" y="1376"/>
                    <a:pt x="110517" y="1376"/>
                  </a:cubicBezTo>
                  <a:cubicBezTo>
                    <a:pt x="110517" y="1376"/>
                    <a:pt x="103536" y="887"/>
                    <a:pt x="102133" y="789"/>
                  </a:cubicBezTo>
                  <a:cubicBezTo>
                    <a:pt x="96690" y="385"/>
                    <a:pt x="91501" y="0"/>
                    <a:pt x="86656" y="0"/>
                  </a:cubicBezTo>
                  <a:cubicBezTo>
                    <a:pt x="77421" y="0"/>
                    <a:pt x="69435" y="1398"/>
                    <a:pt x="63316" y="6726"/>
                  </a:cubicBezTo>
                  <a:cubicBezTo>
                    <a:pt x="59793" y="9792"/>
                    <a:pt x="57118" y="13967"/>
                    <a:pt x="55259" y="19447"/>
                  </a:cubicBezTo>
                  <a:cubicBezTo>
                    <a:pt x="53399" y="13967"/>
                    <a:pt x="50724" y="9792"/>
                    <a:pt x="47201" y="6726"/>
                  </a:cubicBezTo>
                  <a:cubicBezTo>
                    <a:pt x="41082" y="1398"/>
                    <a:pt x="33097" y="0"/>
                    <a:pt x="23861" y="0"/>
                  </a:cubicBezTo>
                  <a:close/>
                </a:path>
              </a:pathLst>
            </a:custGeom>
            <a:solidFill>
              <a:srgbClr val="F85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" name="Google Shape;526;p38"/>
          <p:cNvGrpSpPr/>
          <p:nvPr/>
        </p:nvGrpSpPr>
        <p:grpSpPr>
          <a:xfrm>
            <a:off x="1391268" y="810875"/>
            <a:ext cx="734778" cy="866567"/>
            <a:chOff x="-2818444" y="-4889573"/>
            <a:chExt cx="8237419" cy="9714873"/>
          </a:xfrm>
        </p:grpSpPr>
        <p:sp>
          <p:nvSpPr>
            <p:cNvPr id="527" name="Google Shape;527;p38"/>
            <p:cNvSpPr/>
            <p:nvPr/>
          </p:nvSpPr>
          <p:spPr>
            <a:xfrm>
              <a:off x="2336375" y="1591825"/>
              <a:ext cx="216150" cy="216150"/>
            </a:xfrm>
            <a:custGeom>
              <a:avLst/>
              <a:gdLst/>
              <a:ahLst/>
              <a:cxnLst/>
              <a:rect l="l" t="t" r="r" b="b"/>
              <a:pathLst>
                <a:path w="8646" h="8646" extrusionOk="0">
                  <a:moveTo>
                    <a:pt x="4339" y="1"/>
                  </a:moveTo>
                  <a:lnTo>
                    <a:pt x="1" y="4339"/>
                  </a:lnTo>
                  <a:lnTo>
                    <a:pt x="4339" y="8645"/>
                  </a:lnTo>
                  <a:lnTo>
                    <a:pt x="8645" y="4339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5127025" y="1189800"/>
              <a:ext cx="216125" cy="216125"/>
            </a:xfrm>
            <a:custGeom>
              <a:avLst/>
              <a:gdLst/>
              <a:ahLst/>
              <a:cxnLst/>
              <a:rect l="l" t="t" r="r" b="b"/>
              <a:pathLst>
                <a:path w="8645" h="8645" extrusionOk="0">
                  <a:moveTo>
                    <a:pt x="4339" y="0"/>
                  </a:moveTo>
                  <a:lnTo>
                    <a:pt x="0" y="4306"/>
                  </a:lnTo>
                  <a:lnTo>
                    <a:pt x="4339" y="8645"/>
                  </a:lnTo>
                  <a:lnTo>
                    <a:pt x="8644" y="4306"/>
                  </a:lnTo>
                  <a:lnTo>
                    <a:pt x="4339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5266475" y="3761875"/>
              <a:ext cx="152500" cy="152525"/>
            </a:xfrm>
            <a:custGeom>
              <a:avLst/>
              <a:gdLst/>
              <a:ahLst/>
              <a:cxnLst/>
              <a:rect l="l" t="t" r="r" b="b"/>
              <a:pathLst>
                <a:path w="6100" h="6101" extrusionOk="0">
                  <a:moveTo>
                    <a:pt x="0" y="0"/>
                  </a:moveTo>
                  <a:lnTo>
                    <a:pt x="0" y="6100"/>
                  </a:lnTo>
                  <a:lnTo>
                    <a:pt x="6100" y="6100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3745575" y="4369425"/>
              <a:ext cx="152500" cy="152525"/>
            </a:xfrm>
            <a:custGeom>
              <a:avLst/>
              <a:gdLst/>
              <a:ahLst/>
              <a:cxnLst/>
              <a:rect l="l" t="t" r="r" b="b"/>
              <a:pathLst>
                <a:path w="6100" h="6101" extrusionOk="0">
                  <a:moveTo>
                    <a:pt x="0" y="0"/>
                  </a:moveTo>
                  <a:lnTo>
                    <a:pt x="0" y="6100"/>
                  </a:lnTo>
                  <a:lnTo>
                    <a:pt x="6100" y="6100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-2818444" y="-4889573"/>
              <a:ext cx="4002475" cy="5219200"/>
            </a:xfrm>
            <a:custGeom>
              <a:avLst/>
              <a:gdLst/>
              <a:ahLst/>
              <a:cxnLst/>
              <a:rect l="l" t="t" r="r" b="b"/>
              <a:pathLst>
                <a:path w="160099" h="208768" extrusionOk="0">
                  <a:moveTo>
                    <a:pt x="152890" y="26977"/>
                  </a:moveTo>
                  <a:cubicBezTo>
                    <a:pt x="152857" y="27042"/>
                    <a:pt x="152857" y="27107"/>
                    <a:pt x="152857" y="27172"/>
                  </a:cubicBezTo>
                  <a:cubicBezTo>
                    <a:pt x="150737" y="42145"/>
                    <a:pt x="149041" y="53953"/>
                    <a:pt x="141212" y="59792"/>
                  </a:cubicBezTo>
                  <a:cubicBezTo>
                    <a:pt x="137387" y="62620"/>
                    <a:pt x="132051" y="64025"/>
                    <a:pt x="125019" y="64025"/>
                  </a:cubicBezTo>
                  <a:cubicBezTo>
                    <a:pt x="123534" y="64025"/>
                    <a:pt x="121973" y="63962"/>
                    <a:pt x="120335" y="63837"/>
                  </a:cubicBezTo>
                  <a:lnTo>
                    <a:pt x="133155" y="51017"/>
                  </a:lnTo>
                  <a:lnTo>
                    <a:pt x="128816" y="46712"/>
                  </a:lnTo>
                  <a:lnTo>
                    <a:pt x="115997" y="59531"/>
                  </a:lnTo>
                  <a:cubicBezTo>
                    <a:pt x="115279" y="50137"/>
                    <a:pt x="116616" y="43254"/>
                    <a:pt x="120042" y="38655"/>
                  </a:cubicBezTo>
                  <a:cubicBezTo>
                    <a:pt x="125913" y="30793"/>
                    <a:pt x="137721" y="29130"/>
                    <a:pt x="152661" y="27009"/>
                  </a:cubicBezTo>
                  <a:cubicBezTo>
                    <a:pt x="152727" y="26977"/>
                    <a:pt x="152824" y="26977"/>
                    <a:pt x="152890" y="26977"/>
                  </a:cubicBezTo>
                  <a:close/>
                  <a:moveTo>
                    <a:pt x="10634" y="43091"/>
                  </a:moveTo>
                  <a:cubicBezTo>
                    <a:pt x="25607" y="45211"/>
                    <a:pt x="37415" y="46907"/>
                    <a:pt x="43254" y="54769"/>
                  </a:cubicBezTo>
                  <a:cubicBezTo>
                    <a:pt x="46712" y="59368"/>
                    <a:pt x="48049" y="66218"/>
                    <a:pt x="47332" y="75645"/>
                  </a:cubicBezTo>
                  <a:lnTo>
                    <a:pt x="34480" y="62793"/>
                  </a:lnTo>
                  <a:lnTo>
                    <a:pt x="30174" y="67132"/>
                  </a:lnTo>
                  <a:lnTo>
                    <a:pt x="42993" y="79951"/>
                  </a:lnTo>
                  <a:cubicBezTo>
                    <a:pt x="41355" y="80076"/>
                    <a:pt x="39794" y="80139"/>
                    <a:pt x="38307" y="80139"/>
                  </a:cubicBezTo>
                  <a:cubicBezTo>
                    <a:pt x="31268" y="80139"/>
                    <a:pt x="25914" y="78734"/>
                    <a:pt x="22117" y="75906"/>
                  </a:cubicBezTo>
                  <a:cubicBezTo>
                    <a:pt x="14255" y="70035"/>
                    <a:pt x="12592" y="58226"/>
                    <a:pt x="10471" y="43287"/>
                  </a:cubicBezTo>
                  <a:cubicBezTo>
                    <a:pt x="10471" y="43221"/>
                    <a:pt x="10439" y="43156"/>
                    <a:pt x="10439" y="43091"/>
                  </a:cubicBezTo>
                  <a:close/>
                  <a:moveTo>
                    <a:pt x="55161" y="0"/>
                  </a:moveTo>
                  <a:lnTo>
                    <a:pt x="55161" y="6133"/>
                  </a:lnTo>
                  <a:lnTo>
                    <a:pt x="71699" y="6133"/>
                  </a:lnTo>
                  <a:lnTo>
                    <a:pt x="52942" y="62598"/>
                  </a:lnTo>
                  <a:cubicBezTo>
                    <a:pt x="52127" y="58063"/>
                    <a:pt x="50529" y="54279"/>
                    <a:pt x="48180" y="51115"/>
                  </a:cubicBezTo>
                  <a:cubicBezTo>
                    <a:pt x="40775" y="41199"/>
                    <a:pt x="27205" y="39274"/>
                    <a:pt x="11515" y="37056"/>
                  </a:cubicBezTo>
                  <a:cubicBezTo>
                    <a:pt x="10113" y="36860"/>
                    <a:pt x="3197" y="35849"/>
                    <a:pt x="3197" y="35849"/>
                  </a:cubicBezTo>
                  <a:lnTo>
                    <a:pt x="3197" y="35849"/>
                  </a:lnTo>
                  <a:cubicBezTo>
                    <a:pt x="3197" y="35849"/>
                    <a:pt x="4208" y="42765"/>
                    <a:pt x="4404" y="44135"/>
                  </a:cubicBezTo>
                  <a:cubicBezTo>
                    <a:pt x="6655" y="59857"/>
                    <a:pt x="8579" y="73427"/>
                    <a:pt x="18463" y="80799"/>
                  </a:cubicBezTo>
                  <a:cubicBezTo>
                    <a:pt x="23389" y="84485"/>
                    <a:pt x="29782" y="86280"/>
                    <a:pt x="38198" y="86280"/>
                  </a:cubicBezTo>
                  <a:cubicBezTo>
                    <a:pt x="40775" y="86280"/>
                    <a:pt x="43581" y="86116"/>
                    <a:pt x="46582" y="85758"/>
                  </a:cubicBezTo>
                  <a:lnTo>
                    <a:pt x="46582" y="124119"/>
                  </a:lnTo>
                  <a:cubicBezTo>
                    <a:pt x="41196" y="121725"/>
                    <a:pt x="35922" y="120526"/>
                    <a:pt x="30948" y="120526"/>
                  </a:cubicBezTo>
                  <a:cubicBezTo>
                    <a:pt x="25890" y="120526"/>
                    <a:pt x="21141" y="121766"/>
                    <a:pt x="16898" y="124249"/>
                  </a:cubicBezTo>
                  <a:cubicBezTo>
                    <a:pt x="6459" y="130349"/>
                    <a:pt x="0" y="143723"/>
                    <a:pt x="0" y="159120"/>
                  </a:cubicBezTo>
                  <a:cubicBezTo>
                    <a:pt x="0" y="171189"/>
                    <a:pt x="4371" y="182802"/>
                    <a:pt x="12298" y="191837"/>
                  </a:cubicBezTo>
                  <a:lnTo>
                    <a:pt x="16898" y="187825"/>
                  </a:lnTo>
                  <a:cubicBezTo>
                    <a:pt x="9949" y="179866"/>
                    <a:pt x="6100" y="169689"/>
                    <a:pt x="6100" y="159120"/>
                  </a:cubicBezTo>
                  <a:cubicBezTo>
                    <a:pt x="6100" y="145876"/>
                    <a:pt x="11417" y="134524"/>
                    <a:pt x="19996" y="129501"/>
                  </a:cubicBezTo>
                  <a:cubicBezTo>
                    <a:pt x="23316" y="127562"/>
                    <a:pt x="26994" y="126595"/>
                    <a:pt x="30954" y="126595"/>
                  </a:cubicBezTo>
                  <a:cubicBezTo>
                    <a:pt x="35787" y="126595"/>
                    <a:pt x="41041" y="128035"/>
                    <a:pt x="46582" y="130904"/>
                  </a:cubicBezTo>
                  <a:lnTo>
                    <a:pt x="46582" y="141309"/>
                  </a:lnTo>
                  <a:lnTo>
                    <a:pt x="52682" y="141309"/>
                  </a:lnTo>
                  <a:lnTo>
                    <a:pt x="52682" y="130969"/>
                  </a:lnTo>
                  <a:cubicBezTo>
                    <a:pt x="58523" y="128206"/>
                    <a:pt x="63975" y="126820"/>
                    <a:pt x="68890" y="126820"/>
                  </a:cubicBezTo>
                  <a:cubicBezTo>
                    <a:pt x="73087" y="126820"/>
                    <a:pt x="76892" y="127831"/>
                    <a:pt x="80213" y="129860"/>
                  </a:cubicBezTo>
                  <a:cubicBezTo>
                    <a:pt x="88302" y="134818"/>
                    <a:pt x="93163" y="145746"/>
                    <a:pt x="93163" y="159120"/>
                  </a:cubicBezTo>
                  <a:cubicBezTo>
                    <a:pt x="93163" y="183128"/>
                    <a:pt x="73623" y="202667"/>
                    <a:pt x="49615" y="202667"/>
                  </a:cubicBezTo>
                  <a:cubicBezTo>
                    <a:pt x="39079" y="202667"/>
                    <a:pt x="28869" y="198818"/>
                    <a:pt x="20942" y="191870"/>
                  </a:cubicBezTo>
                  <a:lnTo>
                    <a:pt x="16898" y="196469"/>
                  </a:lnTo>
                  <a:cubicBezTo>
                    <a:pt x="25966" y="204396"/>
                    <a:pt x="37579" y="208767"/>
                    <a:pt x="49615" y="208767"/>
                  </a:cubicBezTo>
                  <a:cubicBezTo>
                    <a:pt x="77016" y="208767"/>
                    <a:pt x="99263" y="186488"/>
                    <a:pt x="99263" y="159120"/>
                  </a:cubicBezTo>
                  <a:cubicBezTo>
                    <a:pt x="99263" y="143593"/>
                    <a:pt x="93326" y="130708"/>
                    <a:pt x="83409" y="124641"/>
                  </a:cubicBezTo>
                  <a:cubicBezTo>
                    <a:pt x="79934" y="122518"/>
                    <a:pt x="75129" y="120687"/>
                    <a:pt x="68881" y="120687"/>
                  </a:cubicBezTo>
                  <a:cubicBezTo>
                    <a:pt x="64279" y="120687"/>
                    <a:pt x="58894" y="121681"/>
                    <a:pt x="52682" y="124282"/>
                  </a:cubicBezTo>
                  <a:lnTo>
                    <a:pt x="52682" y="82757"/>
                  </a:lnTo>
                  <a:lnTo>
                    <a:pt x="76722" y="10340"/>
                  </a:lnTo>
                  <a:lnTo>
                    <a:pt x="110614" y="67001"/>
                  </a:lnTo>
                  <a:lnTo>
                    <a:pt x="110614" y="104971"/>
                  </a:lnTo>
                  <a:cubicBezTo>
                    <a:pt x="105641" y="102808"/>
                    <a:pt x="100795" y="101736"/>
                    <a:pt x="96237" y="101736"/>
                  </a:cubicBezTo>
                  <a:cubicBezTo>
                    <a:pt x="87940" y="101736"/>
                    <a:pt x="80600" y="105288"/>
                    <a:pt x="75189" y="112278"/>
                  </a:cubicBezTo>
                  <a:lnTo>
                    <a:pt x="80017" y="116029"/>
                  </a:lnTo>
                  <a:cubicBezTo>
                    <a:pt x="84217" y="110590"/>
                    <a:pt x="89830" y="107850"/>
                    <a:pt x="96297" y="107850"/>
                  </a:cubicBezTo>
                  <a:cubicBezTo>
                    <a:pt x="100728" y="107850"/>
                    <a:pt x="105561" y="109137"/>
                    <a:pt x="110614" y="111723"/>
                  </a:cubicBezTo>
                  <a:lnTo>
                    <a:pt x="110614" y="122129"/>
                  </a:lnTo>
                  <a:lnTo>
                    <a:pt x="116747" y="122129"/>
                  </a:lnTo>
                  <a:lnTo>
                    <a:pt x="116747" y="111788"/>
                  </a:lnTo>
                  <a:cubicBezTo>
                    <a:pt x="122103" y="109277"/>
                    <a:pt x="127110" y="108014"/>
                    <a:pt x="131624" y="108014"/>
                  </a:cubicBezTo>
                  <a:cubicBezTo>
                    <a:pt x="135494" y="108014"/>
                    <a:pt x="139003" y="108942"/>
                    <a:pt x="142060" y="110810"/>
                  </a:cubicBezTo>
                  <a:cubicBezTo>
                    <a:pt x="149530" y="115376"/>
                    <a:pt x="153999" y="125489"/>
                    <a:pt x="153999" y="137884"/>
                  </a:cubicBezTo>
                  <a:cubicBezTo>
                    <a:pt x="153999" y="149790"/>
                    <a:pt x="149041" y="160588"/>
                    <a:pt x="140037" y="168351"/>
                  </a:cubicBezTo>
                  <a:lnTo>
                    <a:pt x="144017" y="172983"/>
                  </a:lnTo>
                  <a:cubicBezTo>
                    <a:pt x="154227" y="164176"/>
                    <a:pt x="160099" y="151389"/>
                    <a:pt x="160099" y="137884"/>
                  </a:cubicBezTo>
                  <a:cubicBezTo>
                    <a:pt x="160099" y="123368"/>
                    <a:pt x="154553" y="111299"/>
                    <a:pt x="145257" y="105591"/>
                  </a:cubicBezTo>
                  <a:cubicBezTo>
                    <a:pt x="142003" y="103604"/>
                    <a:pt x="137499" y="101892"/>
                    <a:pt x="131642" y="101892"/>
                  </a:cubicBezTo>
                  <a:cubicBezTo>
                    <a:pt x="127400" y="101892"/>
                    <a:pt x="122447" y="102791"/>
                    <a:pt x="116747" y="105134"/>
                  </a:cubicBezTo>
                  <a:lnTo>
                    <a:pt x="116747" y="69643"/>
                  </a:lnTo>
                  <a:cubicBezTo>
                    <a:pt x="119748" y="70002"/>
                    <a:pt x="122521" y="70165"/>
                    <a:pt x="125130" y="70165"/>
                  </a:cubicBezTo>
                  <a:cubicBezTo>
                    <a:pt x="133514" y="70165"/>
                    <a:pt x="139940" y="68371"/>
                    <a:pt x="144865" y="64685"/>
                  </a:cubicBezTo>
                  <a:cubicBezTo>
                    <a:pt x="154749" y="57313"/>
                    <a:pt x="156674" y="43743"/>
                    <a:pt x="158892" y="28053"/>
                  </a:cubicBezTo>
                  <a:cubicBezTo>
                    <a:pt x="159120" y="26650"/>
                    <a:pt x="160099" y="19735"/>
                    <a:pt x="160099" y="19735"/>
                  </a:cubicBezTo>
                  <a:lnTo>
                    <a:pt x="160099" y="19735"/>
                  </a:lnTo>
                  <a:cubicBezTo>
                    <a:pt x="160098" y="19735"/>
                    <a:pt x="153216" y="20746"/>
                    <a:pt x="151813" y="20942"/>
                  </a:cubicBezTo>
                  <a:cubicBezTo>
                    <a:pt x="136090" y="23160"/>
                    <a:pt x="122521" y="25085"/>
                    <a:pt x="115149" y="35001"/>
                  </a:cubicBezTo>
                  <a:cubicBezTo>
                    <a:pt x="111658" y="39698"/>
                    <a:pt x="109864" y="45733"/>
                    <a:pt x="109701" y="53529"/>
                  </a:cubicBezTo>
                  <a:lnTo>
                    <a:pt x="81322" y="6133"/>
                  </a:lnTo>
                  <a:lnTo>
                    <a:pt x="96686" y="6133"/>
                  </a:lnTo>
                  <a:lnTo>
                    <a:pt x="96686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436700" y="4672775"/>
              <a:ext cx="153325" cy="152525"/>
            </a:xfrm>
            <a:custGeom>
              <a:avLst/>
              <a:gdLst/>
              <a:ahLst/>
              <a:cxnLst/>
              <a:rect l="l" t="t" r="r" b="b"/>
              <a:pathLst>
                <a:path w="6133" h="6101" extrusionOk="0">
                  <a:moveTo>
                    <a:pt x="0" y="1"/>
                  </a:moveTo>
                  <a:lnTo>
                    <a:pt x="0" y="6101"/>
                  </a:lnTo>
                  <a:lnTo>
                    <a:pt x="6133" y="6101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284200" y="4519475"/>
              <a:ext cx="152525" cy="153325"/>
            </a:xfrm>
            <a:custGeom>
              <a:avLst/>
              <a:gdLst/>
              <a:ahLst/>
              <a:cxnLst/>
              <a:rect l="l" t="t" r="r" b="b"/>
              <a:pathLst>
                <a:path w="6101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00" y="6133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C4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38" name="Google Shape;538;p38"/>
          <p:cNvGrpSpPr/>
          <p:nvPr/>
        </p:nvGrpSpPr>
        <p:grpSpPr>
          <a:xfrm>
            <a:off x="4226936" y="460920"/>
            <a:ext cx="613237" cy="816628"/>
            <a:chOff x="1664425" y="238125"/>
            <a:chExt cx="4271575" cy="5219200"/>
          </a:xfrm>
        </p:grpSpPr>
        <p:sp>
          <p:nvSpPr>
            <p:cNvPr id="539" name="Google Shape;539;p38"/>
            <p:cNvSpPr/>
            <p:nvPr/>
          </p:nvSpPr>
          <p:spPr>
            <a:xfrm>
              <a:off x="2772675" y="3718650"/>
              <a:ext cx="1693000" cy="1738675"/>
            </a:xfrm>
            <a:custGeom>
              <a:avLst/>
              <a:gdLst/>
              <a:ahLst/>
              <a:cxnLst/>
              <a:rect l="l" t="t" r="r" b="b"/>
              <a:pathLst>
                <a:path w="67720" h="69547" extrusionOk="0">
                  <a:moveTo>
                    <a:pt x="11483" y="1"/>
                  </a:moveTo>
                  <a:cubicBezTo>
                    <a:pt x="4078" y="7666"/>
                    <a:pt x="1" y="17778"/>
                    <a:pt x="1" y="28445"/>
                  </a:cubicBezTo>
                  <a:cubicBezTo>
                    <a:pt x="1" y="51116"/>
                    <a:pt x="18431" y="69546"/>
                    <a:pt x="41102" y="69546"/>
                  </a:cubicBezTo>
                  <a:cubicBezTo>
                    <a:pt x="50855" y="69546"/>
                    <a:pt x="60315" y="66056"/>
                    <a:pt x="67719" y="59760"/>
                  </a:cubicBezTo>
                  <a:lnTo>
                    <a:pt x="63772" y="55096"/>
                  </a:lnTo>
                  <a:cubicBezTo>
                    <a:pt x="57444" y="60478"/>
                    <a:pt x="49387" y="63414"/>
                    <a:pt x="41102" y="63414"/>
                  </a:cubicBezTo>
                  <a:cubicBezTo>
                    <a:pt x="21823" y="63414"/>
                    <a:pt x="6133" y="47756"/>
                    <a:pt x="6133" y="28445"/>
                  </a:cubicBezTo>
                  <a:cubicBezTo>
                    <a:pt x="6133" y="19377"/>
                    <a:pt x="9591" y="10765"/>
                    <a:pt x="15886" y="4241"/>
                  </a:cubicBezTo>
                  <a:lnTo>
                    <a:pt x="11483" y="1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8"/>
            <p:cNvSpPr/>
            <p:nvPr/>
          </p:nvSpPr>
          <p:spPr>
            <a:xfrm>
              <a:off x="3132164" y="3453767"/>
              <a:ext cx="1644875" cy="1692999"/>
            </a:xfrm>
            <a:custGeom>
              <a:avLst/>
              <a:gdLst/>
              <a:ahLst/>
              <a:cxnLst/>
              <a:rect l="l" t="t" r="r" b="b"/>
              <a:pathLst>
                <a:path w="65795" h="67720" extrusionOk="0">
                  <a:moveTo>
                    <a:pt x="24694" y="1"/>
                  </a:moveTo>
                  <a:cubicBezTo>
                    <a:pt x="15690" y="1"/>
                    <a:pt x="7177" y="2839"/>
                    <a:pt x="0" y="8221"/>
                  </a:cubicBezTo>
                  <a:lnTo>
                    <a:pt x="3686" y="13114"/>
                  </a:lnTo>
                  <a:cubicBezTo>
                    <a:pt x="9786" y="8547"/>
                    <a:pt x="17028" y="6101"/>
                    <a:pt x="24694" y="6101"/>
                  </a:cubicBezTo>
                  <a:cubicBezTo>
                    <a:pt x="43972" y="6101"/>
                    <a:pt x="59662" y="21791"/>
                    <a:pt x="59662" y="41069"/>
                  </a:cubicBezTo>
                  <a:cubicBezTo>
                    <a:pt x="59662" y="49387"/>
                    <a:pt x="56694" y="57412"/>
                    <a:pt x="51344" y="63740"/>
                  </a:cubicBezTo>
                  <a:lnTo>
                    <a:pt x="55976" y="67720"/>
                  </a:lnTo>
                  <a:cubicBezTo>
                    <a:pt x="62304" y="60282"/>
                    <a:pt x="65795" y="50822"/>
                    <a:pt x="65795" y="41069"/>
                  </a:cubicBezTo>
                  <a:cubicBezTo>
                    <a:pt x="65795" y="18431"/>
                    <a:pt x="47364" y="1"/>
                    <a:pt x="24694" y="1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8"/>
            <p:cNvSpPr/>
            <p:nvPr/>
          </p:nvSpPr>
          <p:spPr>
            <a:xfrm>
              <a:off x="1664425" y="2265425"/>
              <a:ext cx="2053425" cy="2050200"/>
            </a:xfrm>
            <a:custGeom>
              <a:avLst/>
              <a:gdLst/>
              <a:ahLst/>
              <a:cxnLst/>
              <a:rect l="l" t="t" r="r" b="b"/>
              <a:pathLst>
                <a:path w="82137" h="82008" extrusionOk="0">
                  <a:moveTo>
                    <a:pt x="41101" y="1"/>
                  </a:moveTo>
                  <a:cubicBezTo>
                    <a:pt x="18430" y="1"/>
                    <a:pt x="0" y="18431"/>
                    <a:pt x="0" y="41102"/>
                  </a:cubicBezTo>
                  <a:cubicBezTo>
                    <a:pt x="0" y="51508"/>
                    <a:pt x="3882" y="61424"/>
                    <a:pt x="10928" y="68992"/>
                  </a:cubicBezTo>
                  <a:cubicBezTo>
                    <a:pt x="17811" y="76429"/>
                    <a:pt x="27107" y="81029"/>
                    <a:pt x="37122" y="82007"/>
                  </a:cubicBezTo>
                  <a:lnTo>
                    <a:pt x="37709" y="75907"/>
                  </a:lnTo>
                  <a:cubicBezTo>
                    <a:pt x="19703" y="74179"/>
                    <a:pt x="6133" y="59206"/>
                    <a:pt x="6133" y="41102"/>
                  </a:cubicBezTo>
                  <a:cubicBezTo>
                    <a:pt x="6133" y="21824"/>
                    <a:pt x="21790" y="6134"/>
                    <a:pt x="41101" y="6134"/>
                  </a:cubicBezTo>
                  <a:cubicBezTo>
                    <a:pt x="59694" y="6134"/>
                    <a:pt x="75026" y="20649"/>
                    <a:pt x="76037" y="39210"/>
                  </a:cubicBezTo>
                  <a:lnTo>
                    <a:pt x="82137" y="38884"/>
                  </a:lnTo>
                  <a:cubicBezTo>
                    <a:pt x="80963" y="17094"/>
                    <a:pt x="62956" y="1"/>
                    <a:pt x="41101" y="1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8"/>
            <p:cNvSpPr/>
            <p:nvPr/>
          </p:nvSpPr>
          <p:spPr>
            <a:xfrm>
              <a:off x="4991650" y="2627525"/>
              <a:ext cx="944350" cy="1688100"/>
            </a:xfrm>
            <a:custGeom>
              <a:avLst/>
              <a:gdLst/>
              <a:ahLst/>
              <a:cxnLst/>
              <a:rect l="l" t="t" r="r" b="b"/>
              <a:pathLst>
                <a:path w="37774" h="67524" extrusionOk="0">
                  <a:moveTo>
                    <a:pt x="27988" y="0"/>
                  </a:moveTo>
                  <a:lnTo>
                    <a:pt x="23323" y="3947"/>
                  </a:lnTo>
                  <a:cubicBezTo>
                    <a:pt x="28706" y="10275"/>
                    <a:pt x="31641" y="18300"/>
                    <a:pt x="31641" y="26618"/>
                  </a:cubicBezTo>
                  <a:cubicBezTo>
                    <a:pt x="31641" y="44755"/>
                    <a:pt x="18039" y="59727"/>
                    <a:pt x="0" y="61423"/>
                  </a:cubicBezTo>
                  <a:lnTo>
                    <a:pt x="587" y="67523"/>
                  </a:lnTo>
                  <a:cubicBezTo>
                    <a:pt x="10602" y="66577"/>
                    <a:pt x="19898" y="61978"/>
                    <a:pt x="26814" y="54541"/>
                  </a:cubicBezTo>
                  <a:cubicBezTo>
                    <a:pt x="33892" y="46940"/>
                    <a:pt x="37774" y="37024"/>
                    <a:pt x="37774" y="26618"/>
                  </a:cubicBezTo>
                  <a:cubicBezTo>
                    <a:pt x="37774" y="16865"/>
                    <a:pt x="34284" y="7405"/>
                    <a:pt x="27988" y="0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8"/>
            <p:cNvSpPr/>
            <p:nvPr/>
          </p:nvSpPr>
          <p:spPr>
            <a:xfrm>
              <a:off x="3882575" y="2265425"/>
              <a:ext cx="1692175" cy="977825"/>
            </a:xfrm>
            <a:custGeom>
              <a:avLst/>
              <a:gdLst/>
              <a:ahLst/>
              <a:cxnLst/>
              <a:rect l="l" t="t" r="r" b="b"/>
              <a:pathLst>
                <a:path w="67687" h="39113" extrusionOk="0">
                  <a:moveTo>
                    <a:pt x="41036" y="1"/>
                  </a:moveTo>
                  <a:cubicBezTo>
                    <a:pt x="19279" y="1"/>
                    <a:pt x="1240" y="17029"/>
                    <a:pt x="0" y="38753"/>
                  </a:cubicBezTo>
                  <a:lnTo>
                    <a:pt x="6133" y="39112"/>
                  </a:lnTo>
                  <a:cubicBezTo>
                    <a:pt x="7177" y="20617"/>
                    <a:pt x="22508" y="6134"/>
                    <a:pt x="41036" y="6134"/>
                  </a:cubicBezTo>
                  <a:cubicBezTo>
                    <a:pt x="49354" y="6134"/>
                    <a:pt x="57411" y="9069"/>
                    <a:pt x="63707" y="14452"/>
                  </a:cubicBezTo>
                  <a:lnTo>
                    <a:pt x="67686" y="9787"/>
                  </a:lnTo>
                  <a:cubicBezTo>
                    <a:pt x="60249" y="3491"/>
                    <a:pt x="50789" y="1"/>
                    <a:pt x="41036" y="1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8"/>
            <p:cNvSpPr/>
            <p:nvPr/>
          </p:nvSpPr>
          <p:spPr>
            <a:xfrm>
              <a:off x="2117825" y="238125"/>
              <a:ext cx="3549075" cy="2463625"/>
            </a:xfrm>
            <a:custGeom>
              <a:avLst/>
              <a:gdLst/>
              <a:ahLst/>
              <a:cxnLst/>
              <a:rect l="l" t="t" r="r" b="b"/>
              <a:pathLst>
                <a:path w="141963" h="98545" extrusionOk="0">
                  <a:moveTo>
                    <a:pt x="141962" y="0"/>
                  </a:moveTo>
                  <a:lnTo>
                    <a:pt x="137918" y="587"/>
                  </a:lnTo>
                  <a:cubicBezTo>
                    <a:pt x="113975" y="4077"/>
                    <a:pt x="84780" y="10895"/>
                    <a:pt x="71471" y="32685"/>
                  </a:cubicBezTo>
                  <a:lnTo>
                    <a:pt x="76690" y="35849"/>
                  </a:lnTo>
                  <a:cubicBezTo>
                    <a:pt x="87944" y="17419"/>
                    <a:pt x="112963" y="10765"/>
                    <a:pt x="134688" y="7274"/>
                  </a:cubicBezTo>
                  <a:lnTo>
                    <a:pt x="134688" y="7274"/>
                  </a:lnTo>
                  <a:cubicBezTo>
                    <a:pt x="131459" y="27629"/>
                    <a:pt x="125359" y="51148"/>
                    <a:pt x="109114" y="63185"/>
                  </a:cubicBezTo>
                  <a:cubicBezTo>
                    <a:pt x="101434" y="68890"/>
                    <a:pt x="92091" y="71722"/>
                    <a:pt x="80783" y="71722"/>
                  </a:cubicBezTo>
                  <a:cubicBezTo>
                    <a:pt x="78836" y="71722"/>
                    <a:pt x="76830" y="71638"/>
                    <a:pt x="74766" y="71470"/>
                  </a:cubicBezTo>
                  <a:lnTo>
                    <a:pt x="85824" y="60412"/>
                  </a:lnTo>
                  <a:lnTo>
                    <a:pt x="101970" y="60053"/>
                  </a:lnTo>
                  <a:lnTo>
                    <a:pt x="101840" y="53953"/>
                  </a:lnTo>
                  <a:lnTo>
                    <a:pt x="92087" y="54182"/>
                  </a:lnTo>
                  <a:lnTo>
                    <a:pt x="92087" y="54182"/>
                  </a:lnTo>
                  <a:lnTo>
                    <a:pt x="114921" y="31348"/>
                  </a:lnTo>
                  <a:lnTo>
                    <a:pt x="110582" y="27042"/>
                  </a:lnTo>
                  <a:lnTo>
                    <a:pt x="101775" y="35817"/>
                  </a:lnTo>
                  <a:lnTo>
                    <a:pt x="100307" y="29847"/>
                  </a:lnTo>
                  <a:lnTo>
                    <a:pt x="94370" y="31348"/>
                  </a:lnTo>
                  <a:lnTo>
                    <a:pt x="96751" y="40873"/>
                  </a:lnTo>
                  <a:lnTo>
                    <a:pt x="70460" y="67132"/>
                  </a:lnTo>
                  <a:cubicBezTo>
                    <a:pt x="69677" y="57085"/>
                    <a:pt x="70884" y="48277"/>
                    <a:pt x="74081" y="40905"/>
                  </a:cubicBezTo>
                  <a:lnTo>
                    <a:pt x="68470" y="38491"/>
                  </a:lnTo>
                  <a:cubicBezTo>
                    <a:pt x="64327" y="48016"/>
                    <a:pt x="63120" y="59531"/>
                    <a:pt x="64882" y="72710"/>
                  </a:cubicBezTo>
                  <a:lnTo>
                    <a:pt x="60739" y="76852"/>
                  </a:lnTo>
                  <a:lnTo>
                    <a:pt x="54215" y="63413"/>
                  </a:lnTo>
                  <a:cubicBezTo>
                    <a:pt x="56922" y="44689"/>
                    <a:pt x="55031" y="31707"/>
                    <a:pt x="48311" y="22671"/>
                  </a:cubicBezTo>
                  <a:cubicBezTo>
                    <a:pt x="39373" y="10601"/>
                    <a:pt x="22998" y="7339"/>
                    <a:pt x="4078" y="4567"/>
                  </a:cubicBezTo>
                  <a:lnTo>
                    <a:pt x="1" y="3980"/>
                  </a:lnTo>
                  <a:lnTo>
                    <a:pt x="588" y="8057"/>
                  </a:lnTo>
                  <a:cubicBezTo>
                    <a:pt x="1175" y="12004"/>
                    <a:pt x="1664" y="15984"/>
                    <a:pt x="2121" y="19800"/>
                  </a:cubicBezTo>
                  <a:cubicBezTo>
                    <a:pt x="3230" y="29195"/>
                    <a:pt x="4274" y="38067"/>
                    <a:pt x="6720" y="45603"/>
                  </a:cubicBezTo>
                  <a:lnTo>
                    <a:pt x="12559" y="43711"/>
                  </a:lnTo>
                  <a:cubicBezTo>
                    <a:pt x="10276" y="36763"/>
                    <a:pt x="9265" y="28151"/>
                    <a:pt x="8188" y="19083"/>
                  </a:cubicBezTo>
                  <a:cubicBezTo>
                    <a:pt x="7862" y="16506"/>
                    <a:pt x="7569" y="13896"/>
                    <a:pt x="7210" y="11254"/>
                  </a:cubicBezTo>
                  <a:lnTo>
                    <a:pt x="7210" y="11254"/>
                  </a:lnTo>
                  <a:cubicBezTo>
                    <a:pt x="23030" y="13700"/>
                    <a:pt x="36437" y="16930"/>
                    <a:pt x="43385" y="26292"/>
                  </a:cubicBezTo>
                  <a:cubicBezTo>
                    <a:pt x="48311" y="32946"/>
                    <a:pt x="50138" y="42895"/>
                    <a:pt x="48865" y="56563"/>
                  </a:cubicBezTo>
                  <a:lnTo>
                    <a:pt x="28674" y="32587"/>
                  </a:lnTo>
                  <a:lnTo>
                    <a:pt x="24009" y="36534"/>
                  </a:lnTo>
                  <a:lnTo>
                    <a:pt x="32066" y="46124"/>
                  </a:lnTo>
                  <a:lnTo>
                    <a:pt x="25640" y="46059"/>
                  </a:lnTo>
                  <a:lnTo>
                    <a:pt x="25575" y="52159"/>
                  </a:lnTo>
                  <a:lnTo>
                    <a:pt x="37253" y="52290"/>
                  </a:lnTo>
                  <a:lnTo>
                    <a:pt x="45081" y="61554"/>
                  </a:lnTo>
                  <a:cubicBezTo>
                    <a:pt x="43033" y="61731"/>
                    <a:pt x="41123" y="61815"/>
                    <a:pt x="39342" y="61815"/>
                  </a:cubicBezTo>
                  <a:cubicBezTo>
                    <a:pt x="23456" y="61815"/>
                    <a:pt x="17789" y="55151"/>
                    <a:pt x="14680" y="48962"/>
                  </a:cubicBezTo>
                  <a:lnTo>
                    <a:pt x="9200" y="51702"/>
                  </a:lnTo>
                  <a:cubicBezTo>
                    <a:pt x="14680" y="62630"/>
                    <a:pt x="24368" y="67947"/>
                    <a:pt x="39275" y="67947"/>
                  </a:cubicBezTo>
                  <a:cubicBezTo>
                    <a:pt x="42374" y="67947"/>
                    <a:pt x="45701" y="67719"/>
                    <a:pt x="49289" y="67230"/>
                  </a:cubicBezTo>
                  <a:lnTo>
                    <a:pt x="64490" y="98545"/>
                  </a:lnTo>
                  <a:lnTo>
                    <a:pt x="70003" y="95870"/>
                  </a:lnTo>
                  <a:lnTo>
                    <a:pt x="63577" y="82659"/>
                  </a:lnTo>
                  <a:lnTo>
                    <a:pt x="69220" y="77016"/>
                  </a:lnTo>
                  <a:cubicBezTo>
                    <a:pt x="73135" y="77570"/>
                    <a:pt x="76918" y="77831"/>
                    <a:pt x="80539" y="77831"/>
                  </a:cubicBezTo>
                  <a:cubicBezTo>
                    <a:pt x="93228" y="77831"/>
                    <a:pt x="104058" y="74569"/>
                    <a:pt x="112768" y="68110"/>
                  </a:cubicBezTo>
                  <a:cubicBezTo>
                    <a:pt x="131916" y="53888"/>
                    <a:pt x="138113" y="26422"/>
                    <a:pt x="141375" y="4077"/>
                  </a:cubicBezTo>
                  <a:lnTo>
                    <a:pt x="141962" y="0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8"/>
            <p:cNvSpPr/>
            <p:nvPr/>
          </p:nvSpPr>
          <p:spPr>
            <a:xfrm>
              <a:off x="2590000" y="2961050"/>
              <a:ext cx="509725" cy="510525"/>
            </a:xfrm>
            <a:custGeom>
              <a:avLst/>
              <a:gdLst/>
              <a:ahLst/>
              <a:cxnLst/>
              <a:rect l="l" t="t" r="r" b="b"/>
              <a:pathLst>
                <a:path w="20389" h="20421" extrusionOk="0">
                  <a:moveTo>
                    <a:pt x="10178" y="6133"/>
                  </a:moveTo>
                  <a:cubicBezTo>
                    <a:pt x="12429" y="6133"/>
                    <a:pt x="14256" y="7960"/>
                    <a:pt x="14256" y="10211"/>
                  </a:cubicBezTo>
                  <a:cubicBezTo>
                    <a:pt x="14256" y="12462"/>
                    <a:pt x="12429" y="14288"/>
                    <a:pt x="10178" y="14288"/>
                  </a:cubicBezTo>
                  <a:cubicBezTo>
                    <a:pt x="7927" y="14288"/>
                    <a:pt x="6101" y="12462"/>
                    <a:pt x="6101" y="10211"/>
                  </a:cubicBezTo>
                  <a:cubicBezTo>
                    <a:pt x="6101" y="7960"/>
                    <a:pt x="7927" y="6133"/>
                    <a:pt x="10178" y="6133"/>
                  </a:cubicBezTo>
                  <a:close/>
                  <a:moveTo>
                    <a:pt x="10178" y="1"/>
                  </a:moveTo>
                  <a:cubicBezTo>
                    <a:pt x="4567" y="1"/>
                    <a:pt x="1" y="4600"/>
                    <a:pt x="1" y="10211"/>
                  </a:cubicBezTo>
                  <a:cubicBezTo>
                    <a:pt x="1" y="15821"/>
                    <a:pt x="4567" y="20421"/>
                    <a:pt x="10178" y="20421"/>
                  </a:cubicBezTo>
                  <a:cubicBezTo>
                    <a:pt x="15821" y="20421"/>
                    <a:pt x="20388" y="15821"/>
                    <a:pt x="20388" y="10211"/>
                  </a:cubicBezTo>
                  <a:cubicBezTo>
                    <a:pt x="20388" y="4600"/>
                    <a:pt x="15821" y="1"/>
                    <a:pt x="10178" y="1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8"/>
            <p:cNvSpPr/>
            <p:nvPr/>
          </p:nvSpPr>
          <p:spPr>
            <a:xfrm>
              <a:off x="4654025" y="2961050"/>
              <a:ext cx="509700" cy="510525"/>
            </a:xfrm>
            <a:custGeom>
              <a:avLst/>
              <a:gdLst/>
              <a:ahLst/>
              <a:cxnLst/>
              <a:rect l="l" t="t" r="r" b="b"/>
              <a:pathLst>
                <a:path w="20388" h="20421" extrusionOk="0">
                  <a:moveTo>
                    <a:pt x="10178" y="6133"/>
                  </a:moveTo>
                  <a:cubicBezTo>
                    <a:pt x="12429" y="6133"/>
                    <a:pt x="14255" y="7960"/>
                    <a:pt x="14255" y="10211"/>
                  </a:cubicBezTo>
                  <a:cubicBezTo>
                    <a:pt x="14255" y="12462"/>
                    <a:pt x="12429" y="14288"/>
                    <a:pt x="10178" y="14288"/>
                  </a:cubicBezTo>
                  <a:cubicBezTo>
                    <a:pt x="7927" y="14288"/>
                    <a:pt x="6100" y="12462"/>
                    <a:pt x="6100" y="10211"/>
                  </a:cubicBezTo>
                  <a:cubicBezTo>
                    <a:pt x="6100" y="7960"/>
                    <a:pt x="7927" y="6133"/>
                    <a:pt x="10178" y="6133"/>
                  </a:cubicBezTo>
                  <a:close/>
                  <a:moveTo>
                    <a:pt x="10178" y="1"/>
                  </a:moveTo>
                  <a:cubicBezTo>
                    <a:pt x="4567" y="1"/>
                    <a:pt x="1" y="4600"/>
                    <a:pt x="1" y="10211"/>
                  </a:cubicBezTo>
                  <a:cubicBezTo>
                    <a:pt x="1" y="15821"/>
                    <a:pt x="4567" y="20421"/>
                    <a:pt x="10178" y="20421"/>
                  </a:cubicBezTo>
                  <a:cubicBezTo>
                    <a:pt x="15821" y="20421"/>
                    <a:pt x="20388" y="15821"/>
                    <a:pt x="20388" y="10211"/>
                  </a:cubicBezTo>
                  <a:cubicBezTo>
                    <a:pt x="20388" y="4600"/>
                    <a:pt x="15821" y="1"/>
                    <a:pt x="10178" y="1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8"/>
            <p:cNvSpPr/>
            <p:nvPr/>
          </p:nvSpPr>
          <p:spPr>
            <a:xfrm>
              <a:off x="3291325" y="4080725"/>
              <a:ext cx="510525" cy="509725"/>
            </a:xfrm>
            <a:custGeom>
              <a:avLst/>
              <a:gdLst/>
              <a:ahLst/>
              <a:cxnLst/>
              <a:rect l="l" t="t" r="r" b="b"/>
              <a:pathLst>
                <a:path w="20421" h="20389" extrusionOk="0">
                  <a:moveTo>
                    <a:pt x="10211" y="6101"/>
                  </a:moveTo>
                  <a:cubicBezTo>
                    <a:pt x="12462" y="6101"/>
                    <a:pt x="14288" y="7927"/>
                    <a:pt x="14288" y="10178"/>
                  </a:cubicBezTo>
                  <a:cubicBezTo>
                    <a:pt x="14288" y="12429"/>
                    <a:pt x="12462" y="14256"/>
                    <a:pt x="10211" y="14256"/>
                  </a:cubicBezTo>
                  <a:cubicBezTo>
                    <a:pt x="7960" y="14256"/>
                    <a:pt x="6133" y="12429"/>
                    <a:pt x="6133" y="10178"/>
                  </a:cubicBezTo>
                  <a:cubicBezTo>
                    <a:pt x="6133" y="7927"/>
                    <a:pt x="7960" y="6101"/>
                    <a:pt x="10211" y="6101"/>
                  </a:cubicBezTo>
                  <a:close/>
                  <a:moveTo>
                    <a:pt x="10211" y="1"/>
                  </a:moveTo>
                  <a:cubicBezTo>
                    <a:pt x="4600" y="1"/>
                    <a:pt x="1" y="4568"/>
                    <a:pt x="1" y="10178"/>
                  </a:cubicBezTo>
                  <a:cubicBezTo>
                    <a:pt x="1" y="15821"/>
                    <a:pt x="4600" y="20388"/>
                    <a:pt x="10211" y="20388"/>
                  </a:cubicBezTo>
                  <a:cubicBezTo>
                    <a:pt x="15821" y="20388"/>
                    <a:pt x="20421" y="15821"/>
                    <a:pt x="20421" y="10178"/>
                  </a:cubicBezTo>
                  <a:cubicBezTo>
                    <a:pt x="20421" y="4568"/>
                    <a:pt x="15821" y="1"/>
                    <a:pt x="10211" y="1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8"/>
            <p:cNvSpPr/>
            <p:nvPr/>
          </p:nvSpPr>
          <p:spPr>
            <a:xfrm>
              <a:off x="5401025" y="3369625"/>
              <a:ext cx="152525" cy="152525"/>
            </a:xfrm>
            <a:custGeom>
              <a:avLst/>
              <a:gdLst/>
              <a:ahLst/>
              <a:cxnLst/>
              <a:rect l="l" t="t" r="r" b="b"/>
              <a:pathLst>
                <a:path w="6101" h="6101" extrusionOk="0">
                  <a:moveTo>
                    <a:pt x="0" y="0"/>
                  </a:moveTo>
                  <a:lnTo>
                    <a:pt x="0" y="6100"/>
                  </a:lnTo>
                  <a:lnTo>
                    <a:pt x="6100" y="6100"/>
                  </a:lnTo>
                  <a:lnTo>
                    <a:pt x="6100" y="0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8"/>
            <p:cNvSpPr/>
            <p:nvPr/>
          </p:nvSpPr>
          <p:spPr>
            <a:xfrm>
              <a:off x="5093575" y="2629150"/>
              <a:ext cx="459975" cy="587175"/>
            </a:xfrm>
            <a:custGeom>
              <a:avLst/>
              <a:gdLst/>
              <a:ahLst/>
              <a:cxnLst/>
              <a:rect l="l" t="t" r="r" b="b"/>
              <a:pathLst>
                <a:path w="18399" h="23487" extrusionOk="0">
                  <a:moveTo>
                    <a:pt x="2251" y="0"/>
                  </a:moveTo>
                  <a:lnTo>
                    <a:pt x="1" y="5709"/>
                  </a:lnTo>
                  <a:cubicBezTo>
                    <a:pt x="7797" y="8808"/>
                    <a:pt x="12298" y="15267"/>
                    <a:pt x="12298" y="23487"/>
                  </a:cubicBezTo>
                  <a:lnTo>
                    <a:pt x="18398" y="23487"/>
                  </a:lnTo>
                  <a:cubicBezTo>
                    <a:pt x="18398" y="12787"/>
                    <a:pt x="12364" y="4013"/>
                    <a:pt x="2251" y="0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550;p38"/>
            <p:cNvSpPr/>
            <p:nvPr/>
          </p:nvSpPr>
          <p:spPr>
            <a:xfrm>
              <a:off x="4989200" y="697225"/>
              <a:ext cx="216125" cy="216150"/>
            </a:xfrm>
            <a:custGeom>
              <a:avLst/>
              <a:gdLst/>
              <a:ahLst/>
              <a:cxnLst/>
              <a:rect l="l" t="t" r="r" b="b"/>
              <a:pathLst>
                <a:path w="8645" h="8646" extrusionOk="0">
                  <a:moveTo>
                    <a:pt x="4339" y="1"/>
                  </a:moveTo>
                  <a:lnTo>
                    <a:pt x="0" y="4307"/>
                  </a:lnTo>
                  <a:lnTo>
                    <a:pt x="4339" y="8645"/>
                  </a:lnTo>
                  <a:lnTo>
                    <a:pt x="8645" y="4307"/>
                  </a:lnTo>
                  <a:lnTo>
                    <a:pt x="4339" y="1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2520700" y="819550"/>
              <a:ext cx="215300" cy="215325"/>
            </a:xfrm>
            <a:custGeom>
              <a:avLst/>
              <a:gdLst/>
              <a:ahLst/>
              <a:cxnLst/>
              <a:rect l="l" t="t" r="r" b="b"/>
              <a:pathLst>
                <a:path w="8612" h="8613" extrusionOk="0">
                  <a:moveTo>
                    <a:pt x="4697" y="1"/>
                  </a:moveTo>
                  <a:lnTo>
                    <a:pt x="0" y="3948"/>
                  </a:lnTo>
                  <a:lnTo>
                    <a:pt x="3947" y="8613"/>
                  </a:lnTo>
                  <a:lnTo>
                    <a:pt x="8612" y="4666"/>
                  </a:lnTo>
                  <a:lnTo>
                    <a:pt x="4697" y="1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4291950" y="4506425"/>
              <a:ext cx="153325" cy="153325"/>
            </a:xfrm>
            <a:custGeom>
              <a:avLst/>
              <a:gdLst/>
              <a:ahLst/>
              <a:cxnLst/>
              <a:rect l="l" t="t" r="r" b="b"/>
              <a:pathLst>
                <a:path w="6133" h="6133" extrusionOk="0">
                  <a:moveTo>
                    <a:pt x="0" y="0"/>
                  </a:moveTo>
                  <a:lnTo>
                    <a:pt x="0" y="6133"/>
                  </a:lnTo>
                  <a:lnTo>
                    <a:pt x="6133" y="6133"/>
                  </a:lnTo>
                  <a:lnTo>
                    <a:pt x="6133" y="0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2001225" y="2647900"/>
              <a:ext cx="614075" cy="525200"/>
            </a:xfrm>
            <a:custGeom>
              <a:avLst/>
              <a:gdLst/>
              <a:ahLst/>
              <a:cxnLst/>
              <a:rect l="l" t="t" r="r" b="b"/>
              <a:pathLst>
                <a:path w="24563" h="21008" extrusionOk="0">
                  <a:moveTo>
                    <a:pt x="24563" y="1"/>
                  </a:moveTo>
                  <a:cubicBezTo>
                    <a:pt x="12722" y="1"/>
                    <a:pt x="3295" y="7438"/>
                    <a:pt x="0" y="19377"/>
                  </a:cubicBezTo>
                  <a:lnTo>
                    <a:pt x="5904" y="21008"/>
                  </a:lnTo>
                  <a:cubicBezTo>
                    <a:pt x="8481" y="11679"/>
                    <a:pt x="15462" y="6133"/>
                    <a:pt x="24563" y="6133"/>
                  </a:cubicBezTo>
                  <a:lnTo>
                    <a:pt x="24563" y="1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>
              <a:off x="2767775" y="2647900"/>
              <a:ext cx="153350" cy="153350"/>
            </a:xfrm>
            <a:custGeom>
              <a:avLst/>
              <a:gdLst/>
              <a:ahLst/>
              <a:cxnLst/>
              <a:rect l="l" t="t" r="r" b="b"/>
              <a:pathLst>
                <a:path w="6134" h="6134" extrusionOk="0">
                  <a:moveTo>
                    <a:pt x="1" y="1"/>
                  </a:moveTo>
                  <a:lnTo>
                    <a:pt x="1" y="6133"/>
                  </a:lnTo>
                  <a:lnTo>
                    <a:pt x="6133" y="6133"/>
                  </a:lnTo>
                  <a:lnTo>
                    <a:pt x="6133" y="1"/>
                  </a:ln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>
              <a:off x="3961675" y="3756175"/>
              <a:ext cx="483600" cy="597775"/>
            </a:xfrm>
            <a:custGeom>
              <a:avLst/>
              <a:gdLst/>
              <a:ahLst/>
              <a:cxnLst/>
              <a:rect l="l" t="t" r="r" b="b"/>
              <a:pathLst>
                <a:path w="19344" h="23911" extrusionOk="0">
                  <a:moveTo>
                    <a:pt x="2023" y="0"/>
                  </a:moveTo>
                  <a:lnTo>
                    <a:pt x="0" y="5774"/>
                  </a:lnTo>
                  <a:cubicBezTo>
                    <a:pt x="8416" y="8710"/>
                    <a:pt x="13211" y="15331"/>
                    <a:pt x="13211" y="23910"/>
                  </a:cubicBezTo>
                  <a:lnTo>
                    <a:pt x="19344" y="23910"/>
                  </a:lnTo>
                  <a:cubicBezTo>
                    <a:pt x="19344" y="12722"/>
                    <a:pt x="12885" y="3784"/>
                    <a:pt x="2023" y="0"/>
                  </a:cubicBezTo>
                  <a:close/>
                </a:path>
              </a:pathLst>
            </a:custGeom>
            <a:solidFill>
              <a:srgbClr val="F9A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" name="Google Shape;419;p34"/>
          <p:cNvGrpSpPr/>
          <p:nvPr/>
        </p:nvGrpSpPr>
        <p:grpSpPr>
          <a:xfrm>
            <a:off x="-1999250" y="-16600"/>
            <a:ext cx="13122474" cy="4814125"/>
            <a:chOff x="-1999250" y="-16600"/>
            <a:chExt cx="13122474" cy="4814125"/>
          </a:xfrm>
        </p:grpSpPr>
        <p:sp>
          <p:nvSpPr>
            <p:cNvPr id="420" name="Google Shape;420;p34"/>
            <p:cNvSpPr/>
            <p:nvPr/>
          </p:nvSpPr>
          <p:spPr>
            <a:xfrm>
              <a:off x="-1909528" y="-16600"/>
              <a:ext cx="13032752" cy="4814125"/>
            </a:xfrm>
            <a:custGeom>
              <a:avLst/>
              <a:gdLst/>
              <a:ahLst/>
              <a:cxnLst/>
              <a:rect l="l" t="t" r="r" b="b"/>
              <a:pathLst>
                <a:path w="466622" h="192565" extrusionOk="0">
                  <a:moveTo>
                    <a:pt x="0" y="142921"/>
                  </a:moveTo>
                  <a:cubicBezTo>
                    <a:pt x="6256" y="142689"/>
                    <a:pt x="25332" y="133422"/>
                    <a:pt x="37534" y="141531"/>
                  </a:cubicBezTo>
                  <a:cubicBezTo>
                    <a:pt x="49736" y="149640"/>
                    <a:pt x="58772" y="199917"/>
                    <a:pt x="73214" y="191576"/>
                  </a:cubicBezTo>
                  <a:cubicBezTo>
                    <a:pt x="87656" y="183235"/>
                    <a:pt x="109280" y="98591"/>
                    <a:pt x="124185" y="91486"/>
                  </a:cubicBezTo>
                  <a:cubicBezTo>
                    <a:pt x="139090" y="84381"/>
                    <a:pt x="145115" y="158830"/>
                    <a:pt x="162646" y="148945"/>
                  </a:cubicBezTo>
                  <a:cubicBezTo>
                    <a:pt x="180177" y="139060"/>
                    <a:pt x="211069" y="36422"/>
                    <a:pt x="229372" y="32174"/>
                  </a:cubicBezTo>
                  <a:cubicBezTo>
                    <a:pt x="247675" y="27926"/>
                    <a:pt x="253854" y="120370"/>
                    <a:pt x="272466" y="123459"/>
                  </a:cubicBezTo>
                  <a:cubicBezTo>
                    <a:pt x="291078" y="126548"/>
                    <a:pt x="322743" y="54725"/>
                    <a:pt x="341046" y="50709"/>
                  </a:cubicBezTo>
                  <a:cubicBezTo>
                    <a:pt x="359350" y="46693"/>
                    <a:pt x="368000" y="106778"/>
                    <a:pt x="382287" y="99364"/>
                  </a:cubicBezTo>
                  <a:cubicBezTo>
                    <a:pt x="396575" y="91950"/>
                    <a:pt x="412715" y="21285"/>
                    <a:pt x="426771" y="6225"/>
                  </a:cubicBezTo>
                  <a:cubicBezTo>
                    <a:pt x="440827" y="-8835"/>
                    <a:pt x="459980" y="8542"/>
                    <a:pt x="466622" y="9005"/>
                  </a:cubicBezTo>
                </a:path>
              </a:pathLst>
            </a:cu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21" name="Google Shape;421;p34"/>
            <p:cNvSpPr/>
            <p:nvPr/>
          </p:nvSpPr>
          <p:spPr>
            <a:xfrm>
              <a:off x="-1999250" y="-16600"/>
              <a:ext cx="13032752" cy="4814125"/>
            </a:xfrm>
            <a:custGeom>
              <a:avLst/>
              <a:gdLst/>
              <a:ahLst/>
              <a:cxnLst/>
              <a:rect l="l" t="t" r="r" b="b"/>
              <a:pathLst>
                <a:path w="466622" h="192565" extrusionOk="0">
                  <a:moveTo>
                    <a:pt x="0" y="142921"/>
                  </a:moveTo>
                  <a:cubicBezTo>
                    <a:pt x="6256" y="142689"/>
                    <a:pt x="25332" y="133422"/>
                    <a:pt x="37534" y="141531"/>
                  </a:cubicBezTo>
                  <a:cubicBezTo>
                    <a:pt x="49736" y="149640"/>
                    <a:pt x="58772" y="199917"/>
                    <a:pt x="73214" y="191576"/>
                  </a:cubicBezTo>
                  <a:cubicBezTo>
                    <a:pt x="87656" y="183235"/>
                    <a:pt x="109280" y="98591"/>
                    <a:pt x="124185" y="91486"/>
                  </a:cubicBezTo>
                  <a:cubicBezTo>
                    <a:pt x="139090" y="84381"/>
                    <a:pt x="145115" y="158830"/>
                    <a:pt x="162646" y="148945"/>
                  </a:cubicBezTo>
                  <a:cubicBezTo>
                    <a:pt x="180177" y="139060"/>
                    <a:pt x="211069" y="36422"/>
                    <a:pt x="229372" y="32174"/>
                  </a:cubicBezTo>
                  <a:cubicBezTo>
                    <a:pt x="247675" y="27926"/>
                    <a:pt x="253854" y="120370"/>
                    <a:pt x="272466" y="123459"/>
                  </a:cubicBezTo>
                  <a:cubicBezTo>
                    <a:pt x="291078" y="126548"/>
                    <a:pt x="322743" y="54725"/>
                    <a:pt x="341046" y="50709"/>
                  </a:cubicBezTo>
                  <a:cubicBezTo>
                    <a:pt x="359350" y="46693"/>
                    <a:pt x="368000" y="106778"/>
                    <a:pt x="382287" y="99364"/>
                  </a:cubicBezTo>
                  <a:cubicBezTo>
                    <a:pt x="396575" y="91950"/>
                    <a:pt x="412715" y="21285"/>
                    <a:pt x="426771" y="6225"/>
                  </a:cubicBezTo>
                  <a:cubicBezTo>
                    <a:pt x="440827" y="-8835"/>
                    <a:pt x="459980" y="8542"/>
                    <a:pt x="466622" y="9005"/>
                  </a:cubicBezTo>
                </a:path>
              </a:pathLst>
            </a:custGeom>
            <a:noFill/>
            <a:ln w="190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22" name="Google Shape;422;p34"/>
          <p:cNvSpPr/>
          <p:nvPr/>
        </p:nvSpPr>
        <p:spPr>
          <a:xfrm rot="5400000" flipH="1">
            <a:off x="902788" y="1379166"/>
            <a:ext cx="2515571" cy="432114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F9A1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9A101"/>
              </a:solidFill>
            </a:endParaRPr>
          </a:p>
        </p:txBody>
      </p:sp>
      <p:sp>
        <p:nvSpPr>
          <p:cNvPr id="425" name="Google Shape;425;p34"/>
          <p:cNvSpPr txBox="1">
            <a:spLocks noGrp="1"/>
          </p:cNvSpPr>
          <p:nvPr>
            <p:ph type="subTitle" idx="1"/>
          </p:nvPr>
        </p:nvSpPr>
        <p:spPr>
          <a:xfrm>
            <a:off x="89012" y="2571750"/>
            <a:ext cx="3722337" cy="22257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Sueldo de los empleados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Energía eléctrica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Compras de los productos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Servicios de los sitios web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Publicidad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Alquileres o compra de los locales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DO" sz="1600" dirty="0"/>
              <a:t>Capacitación de los empleados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D8831-D03D-F708-8A44-945F1E3B3DF5}"/>
              </a:ext>
            </a:extLst>
          </p:cNvPr>
          <p:cNvSpPr txBox="1"/>
          <p:nvPr/>
        </p:nvSpPr>
        <p:spPr>
          <a:xfrm>
            <a:off x="89012" y="1826687"/>
            <a:ext cx="30879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000" b="1" dirty="0"/>
              <a:t>Estructura de costos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ED38A-041C-6F59-13DC-39197CA806F7}"/>
              </a:ext>
            </a:extLst>
          </p:cNvPr>
          <p:cNvSpPr txBox="1"/>
          <p:nvPr/>
        </p:nvSpPr>
        <p:spPr>
          <a:xfrm>
            <a:off x="5797942" y="612337"/>
            <a:ext cx="251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800" b="1" dirty="0"/>
              <a:t>Fuentes de ingresos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804E7635-6074-4B16-8CBC-AFBC41535D79}"/>
              </a:ext>
            </a:extLst>
          </p:cNvPr>
          <p:cNvSpPr/>
          <p:nvPr/>
        </p:nvSpPr>
        <p:spPr>
          <a:xfrm>
            <a:off x="5618833" y="1075860"/>
            <a:ext cx="2814473" cy="362747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137160">
              <a:buFont typeface="Arial" panose="020B0604020202020204" pitchFamily="34" charset="0"/>
              <a:buChar char="•"/>
            </a:pPr>
            <a:r>
              <a:rPr lang="es-DO" sz="1500" dirty="0">
                <a:solidFill>
                  <a:schemeClr val="tx1"/>
                </a:solidFill>
                <a:latin typeface="Pontano Sans" panose="020B0604020202020204" charset="0"/>
              </a:rPr>
              <a:t>Venta directa de los productos de menú</a:t>
            </a:r>
          </a:p>
          <a:p>
            <a:pPr marL="285750" indent="-137160">
              <a:buFont typeface="Arial" panose="020B0604020202020204" pitchFamily="34" charset="0"/>
              <a:buChar char="•"/>
            </a:pPr>
            <a:endParaRPr lang="es-DO" sz="1500" dirty="0">
              <a:solidFill>
                <a:schemeClr val="tx1"/>
              </a:solidFill>
              <a:latin typeface="Pontano Sans" panose="020B0604020202020204" charset="0"/>
            </a:endParaRPr>
          </a:p>
          <a:p>
            <a:pPr marL="285750" indent="-137160">
              <a:buFont typeface="Arial" panose="020B0604020202020204" pitchFamily="34" charset="0"/>
              <a:buChar char="•"/>
            </a:pPr>
            <a:r>
              <a:rPr lang="es-DO" sz="1500" dirty="0">
                <a:solidFill>
                  <a:schemeClr val="tx1"/>
                </a:solidFill>
                <a:latin typeface="Pontano Sans" panose="020B0604020202020204" charset="0"/>
              </a:rPr>
              <a:t>Venta de los productos a eventos u organizaciones</a:t>
            </a:r>
          </a:p>
          <a:p>
            <a:pPr marL="285750" indent="-137160">
              <a:buFont typeface="Arial" panose="020B0604020202020204" pitchFamily="34" charset="0"/>
              <a:buChar char="•"/>
            </a:pPr>
            <a:endParaRPr lang="es-DO" sz="1500" dirty="0">
              <a:solidFill>
                <a:schemeClr val="tx1"/>
              </a:solidFill>
              <a:latin typeface="Pontano Sans" panose="020B0604020202020204" charset="0"/>
            </a:endParaRPr>
          </a:p>
          <a:p>
            <a:pPr marL="285750" indent="-137160">
              <a:buFont typeface="Arial" panose="020B0604020202020204" pitchFamily="34" charset="0"/>
              <a:buChar char="•"/>
            </a:pPr>
            <a:r>
              <a:rPr lang="es-DO" sz="1500" dirty="0">
                <a:solidFill>
                  <a:schemeClr val="tx1"/>
                </a:solidFill>
                <a:latin typeface="Pontano Sans" panose="020B0604020202020204" charset="0"/>
              </a:rPr>
              <a:t>Crear y participar en proyectos de emprendimientos e innovación con enfoque a comida sana</a:t>
            </a:r>
          </a:p>
          <a:p>
            <a:pPr marL="285750" indent="-137160">
              <a:buFont typeface="Arial" panose="020B0604020202020204" pitchFamily="34" charset="0"/>
              <a:buChar char="•"/>
            </a:pPr>
            <a:endParaRPr lang="es-DO" sz="1500" dirty="0">
              <a:solidFill>
                <a:schemeClr val="tx1"/>
              </a:solidFill>
              <a:latin typeface="Pontano Sans" panose="020B0604020202020204" charset="0"/>
            </a:endParaRPr>
          </a:p>
          <a:p>
            <a:pPr marL="285750" indent="-137160">
              <a:buFont typeface="Arial" panose="020B0604020202020204" pitchFamily="34" charset="0"/>
              <a:buChar char="•"/>
            </a:pPr>
            <a:r>
              <a:rPr lang="es-DO" sz="1500" dirty="0">
                <a:solidFill>
                  <a:schemeClr val="tx1"/>
                </a:solidFill>
                <a:latin typeface="Pontano Sans" panose="020B0604020202020204" charset="0"/>
              </a:rPr>
              <a:t>Participar en concurso de desarrollo empresarial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0"/>
          <p:cNvSpPr/>
          <p:nvPr/>
        </p:nvSpPr>
        <p:spPr>
          <a:xfrm rot="5400000" flipH="1">
            <a:off x="1765936" y="791026"/>
            <a:ext cx="2618075" cy="614994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82B1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9A101"/>
              </a:solidFill>
            </a:endParaRPr>
          </a:p>
        </p:txBody>
      </p:sp>
      <p:sp>
        <p:nvSpPr>
          <p:cNvPr id="612" name="Google Shape;612;p40"/>
          <p:cNvSpPr txBox="1">
            <a:spLocks noGrp="1"/>
          </p:cNvSpPr>
          <p:nvPr>
            <p:ph type="title"/>
          </p:nvPr>
        </p:nvSpPr>
        <p:spPr>
          <a:xfrm>
            <a:off x="398585" y="2742658"/>
            <a:ext cx="5087815" cy="74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2000" b="1" dirty="0"/>
              <a:t>¿</a:t>
            </a:r>
            <a:r>
              <a:rPr lang="es-DO" sz="2000" dirty="0"/>
              <a:t>Vamos juntos construir una vida sana para los dominicanos?</a:t>
            </a:r>
          </a:p>
        </p:txBody>
      </p:sp>
      <p:sp>
        <p:nvSpPr>
          <p:cNvPr id="613" name="Google Shape;613;p40"/>
          <p:cNvSpPr txBox="1">
            <a:spLocks noGrp="1"/>
          </p:cNvSpPr>
          <p:nvPr>
            <p:ph type="subTitle" idx="1"/>
          </p:nvPr>
        </p:nvSpPr>
        <p:spPr>
          <a:xfrm>
            <a:off x="679938" y="3494637"/>
            <a:ext cx="4525107" cy="1436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DO" sz="1400" dirty="0"/>
              <a:t>Reconociendo la escasez de opciones de comida rápida  sana, vegetariana y atractiva en nuestra comunidad, buscamos bridar una opción de calidad para satisfacer la necesidad de comer de manera nutritiva y saludable.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utrition Newsletter by Slidesgo">
  <a:themeElements>
    <a:clrScheme name="Simple Light">
      <a:dk1>
        <a:srgbClr val="000000"/>
      </a:dk1>
      <a:lt1>
        <a:srgbClr val="FFFFFF"/>
      </a:lt1>
      <a:dk2>
        <a:srgbClr val="C40A06"/>
      </a:dk2>
      <a:lt2>
        <a:srgbClr val="F85000"/>
      </a:lt2>
      <a:accent1>
        <a:srgbClr val="F9A101"/>
      </a:accent1>
      <a:accent2>
        <a:srgbClr val="217400"/>
      </a:accent2>
      <a:accent3>
        <a:srgbClr val="C40A06"/>
      </a:accent3>
      <a:accent4>
        <a:srgbClr val="82B115"/>
      </a:accent4>
      <a:accent5>
        <a:srgbClr val="F85000"/>
      </a:accent5>
      <a:accent6>
        <a:srgbClr val="F9A101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675</Words>
  <Application>Microsoft Office PowerPoint</Application>
  <PresentationFormat>On-screen Show (16:9)</PresentationFormat>
  <Paragraphs>109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Poppins ExtraBold</vt:lpstr>
      <vt:lpstr>Molengo</vt:lpstr>
      <vt:lpstr>Arial</vt:lpstr>
      <vt:lpstr>Algerian</vt:lpstr>
      <vt:lpstr>Papyrus</vt:lpstr>
      <vt:lpstr>Pontano Sans</vt:lpstr>
      <vt:lpstr>Wingdings</vt:lpstr>
      <vt:lpstr>Open Sans</vt:lpstr>
      <vt:lpstr>Nutrition Newsletter by Slidesgo</vt:lpstr>
      <vt:lpstr> NUESTRO EMPRENDIMIENTO</vt:lpstr>
      <vt:lpstr>Problemas que vamos a en frentar </vt:lpstr>
      <vt:lpstr>Hamburguesa de lentejas</vt:lpstr>
      <vt:lpstr>Propuesta de Valor</vt:lpstr>
      <vt:lpstr>Propuesta de Valor</vt:lpstr>
      <vt:lpstr>Nuestro Menú</vt:lpstr>
      <vt:lpstr>PowerPoint Presentation</vt:lpstr>
      <vt:lpstr>PowerPoint Presentation</vt:lpstr>
      <vt:lpstr>¿Vamos juntos construir una vida sana para los dominicanos?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del negocio</dc:title>
  <dc:creator>Juan Daniel Yampol</dc:creator>
  <cp:lastModifiedBy>Juan Daniel Yampol</cp:lastModifiedBy>
  <cp:revision>7</cp:revision>
  <dcterms:modified xsi:type="dcterms:W3CDTF">2022-09-25T18:16:35Z</dcterms:modified>
</cp:coreProperties>
</file>